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30238700" cy="42767250"/>
  <p:notesSz cx="6858000" cy="9144000"/>
  <p:defaultTextStyle>
    <a:defPPr>
      <a:defRPr lang="en-US"/>
    </a:defPPr>
    <a:lvl1pPr marL="0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5884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1767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7651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3534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29418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5301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1185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7068" algn="l" defTabSz="208588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0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27"/>
    <a:srgbClr val="E64626"/>
    <a:srgbClr val="FBCD6B"/>
    <a:srgbClr val="12416C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C3A3C-E61C-4327-B0A4-B98E012E1D38}" v="1" dt="2024-02-07T01:27:40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3048" y="156"/>
      </p:cViewPr>
      <p:guideLst>
        <p:guide orient="horz" pos="13470"/>
        <p:guide pos="95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903" y="13285572"/>
            <a:ext cx="25702895" cy="91672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806" y="24234774"/>
            <a:ext cx="21167090" cy="10929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1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3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9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5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1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7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538592" y="7553572"/>
            <a:ext cx="31818884" cy="1608919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449" y="7553572"/>
            <a:ext cx="94963166" cy="1608919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649" y="27481922"/>
            <a:ext cx="25702895" cy="8494051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649" y="18126590"/>
            <a:ext cx="25702895" cy="935533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588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17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76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35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294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530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11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70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448" y="44004736"/>
            <a:ext cx="63391023" cy="124440817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66451" y="44004736"/>
            <a:ext cx="63391026" cy="124440817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36" y="1712673"/>
            <a:ext cx="27214830" cy="7127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35" y="9573135"/>
            <a:ext cx="13360677" cy="398962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5884" indent="0">
              <a:buNone/>
              <a:defRPr sz="9100" b="1"/>
            </a:lvl2pPr>
            <a:lvl3pPr marL="4171767" indent="0">
              <a:buNone/>
              <a:defRPr sz="8200" b="1"/>
            </a:lvl3pPr>
            <a:lvl4pPr marL="6257651" indent="0">
              <a:buNone/>
              <a:defRPr sz="7300" b="1"/>
            </a:lvl4pPr>
            <a:lvl5pPr marL="8343534" indent="0">
              <a:buNone/>
              <a:defRPr sz="7300" b="1"/>
            </a:lvl5pPr>
            <a:lvl6pPr marL="10429418" indent="0">
              <a:buNone/>
              <a:defRPr sz="7300" b="1"/>
            </a:lvl6pPr>
            <a:lvl7pPr marL="12515301" indent="0">
              <a:buNone/>
              <a:defRPr sz="7300" b="1"/>
            </a:lvl7pPr>
            <a:lvl8pPr marL="14601185" indent="0">
              <a:buNone/>
              <a:defRPr sz="7300" b="1"/>
            </a:lvl8pPr>
            <a:lvl9pPr marL="16687068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935" y="13562763"/>
            <a:ext cx="13360677" cy="2464067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0842" y="9573135"/>
            <a:ext cx="13365925" cy="398962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5884" indent="0">
              <a:buNone/>
              <a:defRPr sz="9100" b="1"/>
            </a:lvl2pPr>
            <a:lvl3pPr marL="4171767" indent="0">
              <a:buNone/>
              <a:defRPr sz="8200" b="1"/>
            </a:lvl3pPr>
            <a:lvl4pPr marL="6257651" indent="0">
              <a:buNone/>
              <a:defRPr sz="7300" b="1"/>
            </a:lvl4pPr>
            <a:lvl5pPr marL="8343534" indent="0">
              <a:buNone/>
              <a:defRPr sz="7300" b="1"/>
            </a:lvl5pPr>
            <a:lvl6pPr marL="10429418" indent="0">
              <a:buNone/>
              <a:defRPr sz="7300" b="1"/>
            </a:lvl6pPr>
            <a:lvl7pPr marL="12515301" indent="0">
              <a:buNone/>
              <a:defRPr sz="7300" b="1"/>
            </a:lvl7pPr>
            <a:lvl8pPr marL="14601185" indent="0">
              <a:buNone/>
              <a:defRPr sz="7300" b="1"/>
            </a:lvl8pPr>
            <a:lvl9pPr marL="16687068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0842" y="13562763"/>
            <a:ext cx="13365925" cy="2464067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37" y="1702770"/>
            <a:ext cx="9948324" cy="724667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2492" y="1702774"/>
            <a:ext cx="16904273" cy="3650066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937" y="8949447"/>
            <a:ext cx="9948324" cy="29253990"/>
          </a:xfrm>
        </p:spPr>
        <p:txBody>
          <a:bodyPr/>
          <a:lstStyle>
            <a:lvl1pPr marL="0" indent="0">
              <a:buNone/>
              <a:defRPr sz="6400"/>
            </a:lvl1pPr>
            <a:lvl2pPr marL="2085884" indent="0">
              <a:buNone/>
              <a:defRPr sz="5500"/>
            </a:lvl2pPr>
            <a:lvl3pPr marL="4171767" indent="0">
              <a:buNone/>
              <a:defRPr sz="4600"/>
            </a:lvl3pPr>
            <a:lvl4pPr marL="6257651" indent="0">
              <a:buNone/>
              <a:defRPr sz="4100"/>
            </a:lvl4pPr>
            <a:lvl5pPr marL="8343534" indent="0">
              <a:buNone/>
              <a:defRPr sz="4100"/>
            </a:lvl5pPr>
            <a:lvl6pPr marL="10429418" indent="0">
              <a:buNone/>
              <a:defRPr sz="4100"/>
            </a:lvl6pPr>
            <a:lvl7pPr marL="12515301" indent="0">
              <a:buNone/>
              <a:defRPr sz="4100"/>
            </a:lvl7pPr>
            <a:lvl8pPr marL="14601185" indent="0">
              <a:buNone/>
              <a:defRPr sz="4100"/>
            </a:lvl8pPr>
            <a:lvl9pPr marL="16687068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997" y="29937076"/>
            <a:ext cx="18143220" cy="353424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6997" y="3821333"/>
            <a:ext cx="18143220" cy="25660350"/>
          </a:xfrm>
        </p:spPr>
        <p:txBody>
          <a:bodyPr/>
          <a:lstStyle>
            <a:lvl1pPr marL="0" indent="0">
              <a:buNone/>
              <a:defRPr sz="14600"/>
            </a:lvl1pPr>
            <a:lvl2pPr marL="2085884" indent="0">
              <a:buNone/>
              <a:defRPr sz="12800"/>
            </a:lvl2pPr>
            <a:lvl3pPr marL="4171767" indent="0">
              <a:buNone/>
              <a:defRPr sz="10900"/>
            </a:lvl3pPr>
            <a:lvl4pPr marL="6257651" indent="0">
              <a:buNone/>
              <a:defRPr sz="9100"/>
            </a:lvl4pPr>
            <a:lvl5pPr marL="8343534" indent="0">
              <a:buNone/>
              <a:defRPr sz="9100"/>
            </a:lvl5pPr>
            <a:lvl6pPr marL="10429418" indent="0">
              <a:buNone/>
              <a:defRPr sz="9100"/>
            </a:lvl6pPr>
            <a:lvl7pPr marL="12515301" indent="0">
              <a:buNone/>
              <a:defRPr sz="9100"/>
            </a:lvl7pPr>
            <a:lvl8pPr marL="14601185" indent="0">
              <a:buNone/>
              <a:defRPr sz="9100"/>
            </a:lvl8pPr>
            <a:lvl9pPr marL="16687068" indent="0">
              <a:buNone/>
              <a:defRPr sz="9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6997" y="33471317"/>
            <a:ext cx="18143220" cy="5019209"/>
          </a:xfrm>
        </p:spPr>
        <p:txBody>
          <a:bodyPr/>
          <a:lstStyle>
            <a:lvl1pPr marL="0" indent="0">
              <a:buNone/>
              <a:defRPr sz="6400"/>
            </a:lvl1pPr>
            <a:lvl2pPr marL="2085884" indent="0">
              <a:buNone/>
              <a:defRPr sz="5500"/>
            </a:lvl2pPr>
            <a:lvl3pPr marL="4171767" indent="0">
              <a:buNone/>
              <a:defRPr sz="4600"/>
            </a:lvl3pPr>
            <a:lvl4pPr marL="6257651" indent="0">
              <a:buNone/>
              <a:defRPr sz="4100"/>
            </a:lvl4pPr>
            <a:lvl5pPr marL="8343534" indent="0">
              <a:buNone/>
              <a:defRPr sz="4100"/>
            </a:lvl5pPr>
            <a:lvl6pPr marL="10429418" indent="0">
              <a:buNone/>
              <a:defRPr sz="4100"/>
            </a:lvl6pPr>
            <a:lvl7pPr marL="12515301" indent="0">
              <a:buNone/>
              <a:defRPr sz="4100"/>
            </a:lvl7pPr>
            <a:lvl8pPr marL="14601185" indent="0">
              <a:buNone/>
              <a:defRPr sz="4100"/>
            </a:lvl8pPr>
            <a:lvl9pPr marL="16687068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936" y="1712673"/>
            <a:ext cx="27214830" cy="7127875"/>
          </a:xfrm>
          <a:prstGeom prst="rect">
            <a:avLst/>
          </a:prstGeom>
        </p:spPr>
        <p:txBody>
          <a:bodyPr vert="horz" lIns="417177" tIns="208588" rIns="417177" bIns="20858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36" y="9979028"/>
            <a:ext cx="27214830" cy="28224408"/>
          </a:xfrm>
          <a:prstGeom prst="rect">
            <a:avLst/>
          </a:prstGeom>
        </p:spPr>
        <p:txBody>
          <a:bodyPr vert="horz" lIns="417177" tIns="208588" rIns="417177" bIns="208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936" y="39638908"/>
            <a:ext cx="7055697" cy="2276960"/>
          </a:xfrm>
          <a:prstGeom prst="rect">
            <a:avLst/>
          </a:prstGeom>
        </p:spPr>
        <p:txBody>
          <a:bodyPr vert="horz" lIns="417177" tIns="208588" rIns="417177" bIns="20858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675B-DDFC-3444-B2B3-27FABDDBE67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1556" y="39638908"/>
            <a:ext cx="9575589" cy="2276960"/>
          </a:xfrm>
          <a:prstGeom prst="rect">
            <a:avLst/>
          </a:prstGeom>
        </p:spPr>
        <p:txBody>
          <a:bodyPr vert="horz" lIns="417177" tIns="208588" rIns="417177" bIns="20858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1069" y="39638908"/>
            <a:ext cx="7055697" cy="2276960"/>
          </a:xfrm>
          <a:prstGeom prst="rect">
            <a:avLst/>
          </a:prstGeom>
        </p:spPr>
        <p:txBody>
          <a:bodyPr vert="horz" lIns="417177" tIns="208588" rIns="417177" bIns="20858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5DED-324E-1F49-BCF2-3EAC90B8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884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413" indent="-1564413" algn="l" defTabSz="2085884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89561" indent="-1303677" algn="l" defTabSz="2085884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4709" indent="-1042942" algn="l" defTabSz="2085884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0592" indent="-1042942" algn="l" defTabSz="2085884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6476" indent="-1042942" algn="l" defTabSz="2085884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2360" indent="-1042942" algn="l" defTabSz="208588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8243" indent="-1042942" algn="l" defTabSz="208588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4127" indent="-1042942" algn="l" defTabSz="208588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0010" indent="-1042942" algn="l" defTabSz="208588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5884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1767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7651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3534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9418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5301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1185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7068" algn="l" defTabSz="208588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ED57B25F-C6C1-4A52-B458-FC439E015E06}"/>
              </a:ext>
            </a:extLst>
          </p:cNvPr>
          <p:cNvSpPr/>
          <p:nvPr/>
        </p:nvSpPr>
        <p:spPr>
          <a:xfrm flipV="1">
            <a:off x="-3" y="39801800"/>
            <a:ext cx="30314903" cy="2965447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flipV="1">
            <a:off x="-1" y="-3"/>
            <a:ext cx="30238701" cy="5963697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9190252" y="2525608"/>
            <a:ext cx="19439818" cy="3438087"/>
          </a:xfrm>
          <a:custGeom>
            <a:avLst/>
            <a:gdLst>
              <a:gd name="connsiteX0" fmla="*/ 0 w 22590031"/>
              <a:gd name="connsiteY0" fmla="*/ 0 h 4495162"/>
              <a:gd name="connsiteX1" fmla="*/ 22590031 w 22590031"/>
              <a:gd name="connsiteY1" fmla="*/ 0 h 4495162"/>
              <a:gd name="connsiteX2" fmla="*/ 22590031 w 22590031"/>
              <a:gd name="connsiteY2" fmla="*/ 4495162 h 4495162"/>
              <a:gd name="connsiteX3" fmla="*/ 0 w 22590031"/>
              <a:gd name="connsiteY3" fmla="*/ 4495162 h 4495162"/>
              <a:gd name="connsiteX4" fmla="*/ 0 w 22590031"/>
              <a:gd name="connsiteY4" fmla="*/ 0 h 449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0031" h="4495162">
                <a:moveTo>
                  <a:pt x="0" y="0"/>
                </a:moveTo>
                <a:lnTo>
                  <a:pt x="22590031" y="0"/>
                </a:lnTo>
                <a:lnTo>
                  <a:pt x="22590031" y="4495162"/>
                </a:lnTo>
                <a:lnTo>
                  <a:pt x="0" y="449516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72000" tIns="213576" rIns="427153" bIns="213576" rtlCol="0" anchor="ctr" anchorCtr="0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86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Project Title</a:t>
            </a:r>
          </a:p>
          <a:p>
            <a:pPr lvl="0">
              <a:spcBef>
                <a:spcPct val="0"/>
              </a:spcBef>
              <a:defRPr/>
            </a:pPr>
            <a:endParaRPr lang="en-US" sz="60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7100" dirty="0">
                <a:latin typeface="Arial"/>
                <a:cs typeface="Arial"/>
              </a:rPr>
              <a:t>Student Name(s)</a:t>
            </a:r>
            <a:endParaRPr lang="en-AU" sz="7800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88" y="1240470"/>
            <a:ext cx="7014079" cy="24261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8898" y="6234493"/>
            <a:ext cx="2674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E64626"/>
                </a:solidFill>
              </a:rPr>
              <a:t>Project Description</a:t>
            </a:r>
            <a:endParaRPr lang="en-AU" sz="6600" b="1" dirty="0">
              <a:solidFill>
                <a:srgbClr val="E6462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58898" y="7404044"/>
            <a:ext cx="27133551" cy="0"/>
          </a:xfrm>
          <a:prstGeom prst="line">
            <a:avLst/>
          </a:prstGeom>
          <a:ln w="57150">
            <a:solidFill>
              <a:srgbClr val="E6462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46788" y="11052044"/>
            <a:ext cx="2674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E64626"/>
                </a:solidFill>
              </a:rPr>
              <a:t>Project Solution &amp; Results</a:t>
            </a:r>
            <a:endParaRPr lang="en-AU" sz="6600" b="1" dirty="0">
              <a:solidFill>
                <a:srgbClr val="E6462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246788" y="12221595"/>
            <a:ext cx="27133551" cy="0"/>
          </a:xfrm>
          <a:prstGeom prst="line">
            <a:avLst/>
          </a:prstGeom>
          <a:ln w="57150">
            <a:solidFill>
              <a:srgbClr val="E6462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2924FA5-AE32-4DBC-B52C-DBE1FE9C9C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706"/>
          <a:stretch/>
        </p:blipFill>
        <p:spPr>
          <a:xfrm>
            <a:off x="26295688" y="628650"/>
            <a:ext cx="2334382" cy="161960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ED75535-79F9-44A7-984E-1560389174AD}"/>
              </a:ext>
            </a:extLst>
          </p:cNvPr>
          <p:cNvSpPr txBox="1"/>
          <p:nvPr/>
        </p:nvSpPr>
        <p:spPr>
          <a:xfrm>
            <a:off x="1358898" y="4796672"/>
            <a:ext cx="701407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Project Level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E3E5C75-AA79-48A4-80BC-3E7D007378EB}"/>
              </a:ext>
            </a:extLst>
          </p:cNvPr>
          <p:cNvSpPr txBox="1"/>
          <p:nvPr/>
        </p:nvSpPr>
        <p:spPr>
          <a:xfrm>
            <a:off x="10039350" y="628650"/>
            <a:ext cx="91326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600" b="1" dirty="0">
                <a:latin typeface="Tw Cen MT" panose="020B0602020104020603" pitchFamily="34" charset="0"/>
              </a:rPr>
              <a:t>Coding Fest 2024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972AE81-E51A-816E-3BEC-548CF577B954}"/>
              </a:ext>
            </a:extLst>
          </p:cNvPr>
          <p:cNvSpPr txBox="1">
            <a:spLocks/>
          </p:cNvSpPr>
          <p:nvPr/>
        </p:nvSpPr>
        <p:spPr>
          <a:xfrm>
            <a:off x="1608629" y="14245391"/>
            <a:ext cx="27021441" cy="27281388"/>
          </a:xfrm>
          <a:prstGeom prst="rect">
            <a:avLst/>
          </a:prstGeom>
        </p:spPr>
        <p:txBody>
          <a:bodyPr vert="horz" lIns="417177" tIns="208588" rIns="417177" bIns="208588" rtlCol="0">
            <a:normAutofit/>
          </a:bodyPr>
          <a:lstStyle>
            <a:lvl1pPr marL="1564413" indent="-1564413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89561" indent="-1303677" algn="l" defTabSz="2085884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4709" indent="-1042942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10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0592" indent="-1042942" algn="l" defTabSz="2085884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6476" indent="-1042942" algn="l" defTabSz="2085884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2360" indent="-1042942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58243" indent="-1042942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4127" indent="-1042942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0010" indent="-1042942" algn="l" defTabSz="20858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AU" sz="8000" b="1" dirty="0"/>
              <a:t>Poster Guideline</a:t>
            </a:r>
          </a:p>
          <a:p>
            <a:pPr algn="just">
              <a:buFont typeface="+mj-lt"/>
              <a:buAutoNum type="arabicPeriod"/>
            </a:pPr>
            <a:r>
              <a:rPr lang="en-AU" sz="7200" dirty="0"/>
              <a:t>Provide your project information by replacing the placeholder content (i.e., </a:t>
            </a:r>
            <a:r>
              <a:rPr lang="en-AU" sz="7200" b="1" dirty="0"/>
              <a:t>Project Title</a:t>
            </a:r>
            <a:r>
              <a:rPr lang="en-AU" sz="7200" dirty="0"/>
              <a:t>, </a:t>
            </a:r>
            <a:r>
              <a:rPr lang="en-AU" sz="7200" b="1" dirty="0"/>
              <a:t>Project Level</a:t>
            </a:r>
            <a:r>
              <a:rPr lang="en-AU" sz="7200" dirty="0"/>
              <a:t>, and </a:t>
            </a:r>
            <a:r>
              <a:rPr lang="en-AU" sz="7200" b="1" dirty="0"/>
              <a:t>Student Name(s)</a:t>
            </a:r>
            <a:r>
              <a:rPr lang="en-AU" sz="7200" dirty="0"/>
              <a:t>) in the top area of this poster. You may reduce the font size for Project Title and Student Names, if necessary. Please do </a:t>
            </a:r>
            <a:r>
              <a:rPr lang="en-AU" sz="7200" b="1" dirty="0"/>
              <a:t>NOT</a:t>
            </a:r>
            <a:r>
              <a:rPr lang="en-AU" sz="7200" dirty="0"/>
              <a:t> change the layout of the top red area.</a:t>
            </a:r>
          </a:p>
          <a:p>
            <a:pPr algn="just">
              <a:buFont typeface="+mj-lt"/>
              <a:buAutoNum type="arabicPeriod"/>
            </a:pPr>
            <a:r>
              <a:rPr lang="en-AU" sz="7200" dirty="0"/>
              <a:t>Project Level categories (Choose one and use the exact spell)</a:t>
            </a:r>
          </a:p>
          <a:p>
            <a:pPr lvl="1" algn="just">
              <a:buFont typeface="+mj-lt"/>
              <a:buAutoNum type="arabicPeriod"/>
            </a:pPr>
            <a:r>
              <a:rPr lang="en-AU" sz="5400" b="1" dirty="0"/>
              <a:t>UG Junior</a:t>
            </a:r>
            <a:r>
              <a:rPr lang="en-AU" sz="5400" dirty="0"/>
              <a:t>: </a:t>
            </a:r>
            <a:r>
              <a:rPr lang="en-GB" sz="5400" dirty="0"/>
              <a:t>For the teams of which majority are Year 1 or Year 2 UG students</a:t>
            </a:r>
            <a:endParaRPr lang="en-AU" sz="5400" dirty="0"/>
          </a:p>
          <a:p>
            <a:pPr lvl="1" algn="just">
              <a:buFont typeface="+mj-lt"/>
              <a:buAutoNum type="arabicPeriod"/>
            </a:pPr>
            <a:r>
              <a:rPr lang="en-AU" sz="5400" b="1" dirty="0"/>
              <a:t>UG Senior</a:t>
            </a:r>
            <a:r>
              <a:rPr lang="en-AU" sz="5400" dirty="0"/>
              <a:t>: F</a:t>
            </a:r>
            <a:r>
              <a:rPr lang="en-GB" sz="5400" dirty="0"/>
              <a:t>or the teams of which majority are Year 3 or higher UG students</a:t>
            </a:r>
            <a:endParaRPr lang="en-AU" sz="5400" dirty="0"/>
          </a:p>
          <a:p>
            <a:pPr lvl="1" algn="just">
              <a:buFont typeface="+mj-lt"/>
              <a:buAutoNum type="arabicPeriod"/>
            </a:pPr>
            <a:r>
              <a:rPr lang="en-AU" sz="5400" b="1" dirty="0"/>
              <a:t>Honours</a:t>
            </a:r>
            <a:r>
              <a:rPr lang="en-AU" sz="5400" dirty="0"/>
              <a:t>: For individual Honours project </a:t>
            </a:r>
          </a:p>
          <a:p>
            <a:pPr lvl="1" algn="just">
              <a:buFont typeface="+mj-lt"/>
              <a:buAutoNum type="arabicPeriod"/>
            </a:pPr>
            <a:r>
              <a:rPr lang="en-AU" sz="5400" b="1" dirty="0"/>
              <a:t>Postgraduate</a:t>
            </a:r>
            <a:r>
              <a:rPr lang="en-AU" sz="5400" dirty="0"/>
              <a:t>: </a:t>
            </a:r>
            <a:r>
              <a:rPr lang="en-GB" sz="5400" dirty="0"/>
              <a:t>For the teams of which majority are PG students</a:t>
            </a:r>
            <a:r>
              <a:rPr lang="en-AU" sz="5400" dirty="0"/>
              <a:t>. </a:t>
            </a:r>
          </a:p>
          <a:p>
            <a:pPr algn="just">
              <a:buFont typeface="+mj-lt"/>
              <a:buAutoNum type="arabicPeriod"/>
            </a:pPr>
            <a:r>
              <a:rPr lang="en-AU" sz="7200" dirty="0"/>
              <a:t>Provide your project details (e.g., Description, Solution, and Results) in the white area. The above </a:t>
            </a:r>
            <a:r>
              <a:rPr lang="en-AU" sz="7200" dirty="0">
                <a:solidFill>
                  <a:srgbClr val="FF0000"/>
                </a:solidFill>
              </a:rPr>
              <a:t>Project Description</a:t>
            </a:r>
            <a:r>
              <a:rPr lang="en-AU" sz="7200" dirty="0"/>
              <a:t> and </a:t>
            </a:r>
            <a:r>
              <a:rPr lang="en-AU" sz="7200" dirty="0">
                <a:solidFill>
                  <a:srgbClr val="FF0000"/>
                </a:solidFill>
              </a:rPr>
              <a:t>Project Solution &amp; Results</a:t>
            </a:r>
            <a:r>
              <a:rPr lang="en-AU" sz="7200" dirty="0"/>
              <a:t> are for your reference only. You can include other necessary information (e.g.., Reference) and use the white area creatively.</a:t>
            </a:r>
          </a:p>
          <a:p>
            <a:pPr algn="just">
              <a:buFont typeface="+mj-lt"/>
              <a:buAutoNum type="arabicPeriod"/>
            </a:pPr>
            <a:r>
              <a:rPr lang="en-AU" sz="7200" dirty="0"/>
              <a:t>There will be Poster Award to be judged in terms of </a:t>
            </a:r>
          </a:p>
          <a:p>
            <a:pPr lvl="1" algn="just">
              <a:buFont typeface="+mj-lt"/>
              <a:buAutoNum type="arabicPeriod"/>
            </a:pPr>
            <a:r>
              <a:rPr lang="en-AU" sz="5400" dirty="0"/>
              <a:t>a good balance of sufficient details of the project and the clarity of the presentation; and </a:t>
            </a:r>
          </a:p>
          <a:p>
            <a:pPr lvl="1" algn="just">
              <a:buFont typeface="+mj-lt"/>
              <a:buAutoNum type="arabicPeriod"/>
            </a:pPr>
            <a:r>
              <a:rPr lang="en-AU" sz="5400" dirty="0"/>
              <a:t>aesthetic features (e.g., visually appealing).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7EE56-BA63-04EF-770B-7F7358EFB289}"/>
              </a:ext>
            </a:extLst>
          </p:cNvPr>
          <p:cNvSpPr txBox="1"/>
          <p:nvPr/>
        </p:nvSpPr>
        <p:spPr>
          <a:xfrm>
            <a:off x="1264452" y="3629651"/>
            <a:ext cx="701407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Project ID: </a:t>
            </a:r>
            <a:r>
              <a:rPr lang="en-US" sz="60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Pxx</a:t>
            </a:r>
            <a:endParaRPr lang="en-US" sz="60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B777D0-857E-184A-391E-1B585548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331024"/>
      </p:ext>
    </p:extLst>
  </p:cSld>
  <p:clrMapOvr>
    <a:masterClrMapping/>
  </p:clrMapOvr>
</p:sld>
</file>

<file path=ppt/theme/theme1.xml><?xml version="1.0" encoding="utf-8"?>
<a:theme xmlns:a="http://schemas.openxmlformats.org/drawingml/2006/main" name="USYD_conference poster templates PORTRAIT_R[2]">
  <a:themeElements>
    <a:clrScheme name="USY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1126"/>
      </a:accent1>
      <a:accent2>
        <a:srgbClr val="12416C"/>
      </a:accent2>
      <a:accent3>
        <a:srgbClr val="F9B72C"/>
      </a:accent3>
      <a:accent4>
        <a:srgbClr val="FBCD6B"/>
      </a:accent4>
      <a:accent5>
        <a:srgbClr val="006699"/>
      </a:accent5>
      <a:accent6>
        <a:srgbClr val="361D2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82b3e37e-8171-485d-b10b-38dae7ed14a8}" enabled="0" method="" siteId="{82b3e37e-8171-485d-b10b-38dae7ed14a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Poster-template</Template>
  <TotalTime>1687</TotalTime>
  <Words>244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USYD_conference poster templates PORTRAIT_R[2]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Zhiyong WANG</dc:creator>
  <cp:lastModifiedBy>Margaret Tran</cp:lastModifiedBy>
  <cp:revision>33</cp:revision>
  <dcterms:created xsi:type="dcterms:W3CDTF">2019-01-25T01:49:48Z</dcterms:created>
  <dcterms:modified xsi:type="dcterms:W3CDTF">2024-02-16T03:19:10Z</dcterms:modified>
</cp:coreProperties>
</file>