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751" r:id="rId8"/>
    <p:sldMasterId id="2147483809" r:id="rId9"/>
    <p:sldMasterId id="2147483844" r:id="rId10"/>
    <p:sldMasterId id="2147483892" r:id="rId11"/>
    <p:sldMasterId id="2147483900" r:id="rId12"/>
  </p:sldMasterIdLst>
  <p:notesMasterIdLst>
    <p:notesMasterId r:id="rId14"/>
  </p:notesMasterIdLst>
  <p:sldIdLst>
    <p:sldId id="2147479806" r:id="rId13"/>
  </p:sldIdLst>
  <p:sldSz cx="9144000" cy="5143500" type="screen16x9"/>
  <p:notesSz cx="9144000" cy="51435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B92B0A-0661-DA96-ACF6-88F860B361BF}" name="Marcus Brennan" initials="MB" userId="S::marcus.brennan@sydney.edu.au::0aebad13-9d1c-4562-bfc2-6e2298f5f21a" providerId="AD"/>
  <p188:author id="{0F5CC728-4C06-CCE2-BAC3-F3A421FC4083}" name="Betty Tu-Ward" initials="BT" userId="S::betty.tuward@sydney.edu.au::8888df20-7b3b-40ac-b3b7-a1a83268cfae" providerId="AD"/>
  <p188:author id="{E9C14534-B044-EFE8-AB2D-6F83FE3FED84}" name="Amy Robinson" initials="AR" userId="S::amy.robinson@sydney.edu.au::990117d4-2936-4d53-9cee-e1e052c86774" providerId="AD"/>
  <p188:author id="{AC5DC636-E5EA-8FBC-C7E1-003826493F9A}" name="Archana Pushpalathan" initials="AP" userId="S::archana.pushpalathan@sydney.edu.au::be2bcf66-1210-4ed6-b317-15f829bcd126" providerId="AD"/>
  <p188:author id="{5C517749-70DA-52C7-2070-7E555BE14C5D}" name="Jordan O'Brien" initials="" userId="S::jordan.obrien@sydney.edu.au::e17099f4-9f20-43a6-9597-9dbb166bee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2E5"/>
    <a:srgbClr val="000000"/>
    <a:srgbClr val="B4C6E7"/>
    <a:srgbClr val="0070C0"/>
    <a:srgbClr val="FAE9E8"/>
    <a:srgbClr val="F5CFCD"/>
    <a:srgbClr val="1A345E"/>
    <a:srgbClr val="8F9EC9"/>
    <a:srgbClr val="DAA8A2"/>
    <a:srgbClr val="FFE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p:scale>
          <a:sx n="110" d="100"/>
          <a:sy n="110" d="100"/>
        </p:scale>
        <p:origin x="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Master" Target="slideMasters/slideMaster7.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8/20/2024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3650995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7.xml"/><Relationship Id="rId4" Type="http://schemas.openxmlformats.org/officeDocument/2006/relationships/image" Target="../media/image23.jpe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6.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23.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a:t>Presentation subheading </a:t>
            </a:r>
            <a:br>
              <a:rPr lang="en-GB"/>
            </a:br>
            <a:r>
              <a:rPr lang="en-GB"/>
              <a:t>can go over 2 lines 28pt</a:t>
            </a:r>
            <a:endParaRPr lang="en-US"/>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spTree>
    <p:extLst>
      <p:ext uri="{BB962C8B-B14F-4D97-AF65-F5344CB8AC3E}">
        <p14:creationId xmlns:p14="http://schemas.microsoft.com/office/powerpoint/2010/main" val="3996898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a:latin typeface="Arial"/>
                <a:cs typeface="Arial"/>
              </a:rPr>
              <a:t>Add in own text for Acknowledgement of Country 18pt</a:t>
            </a:r>
            <a:endParaRPr lang="en-AU" sz="1800" i="0" spc="-20">
              <a:latin typeface="Arial"/>
              <a:cs typeface="Arial"/>
            </a:endParaRPr>
          </a:p>
        </p:txBody>
      </p:sp>
    </p:spTree>
    <p:extLst>
      <p:ext uri="{BB962C8B-B14F-4D97-AF65-F5344CB8AC3E}">
        <p14:creationId xmlns:p14="http://schemas.microsoft.com/office/powerpoint/2010/main" val="381797491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42F16A81-DDB6-9744-A640-ECE9CE4414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73835" cy="5185497"/>
          </a:xfrm>
          <a:prstGeom prst="rect">
            <a:avLst/>
          </a:prstGeom>
        </p:spPr>
      </p:pic>
      <p:sp>
        <p:nvSpPr>
          <p:cNvPr id="9" name="Title 8">
            <a:extLst>
              <a:ext uri="{FF2B5EF4-FFF2-40B4-BE49-F238E27FC236}">
                <a16:creationId xmlns:a16="http://schemas.microsoft.com/office/drawing/2014/main" id="{D3EFE137-6AA8-5146-BB5B-1B41A5B34CB7}"/>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9BF42F2D-F344-4347-A77A-879196FB6781}"/>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37792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6" name="Title 8">
            <a:extLst>
              <a:ext uri="{FF2B5EF4-FFF2-40B4-BE49-F238E27FC236}">
                <a16:creationId xmlns:a16="http://schemas.microsoft.com/office/drawing/2014/main" id="{F50896C5-9111-8242-BCE0-7CC0BD50EAD4}"/>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51F6DD38-B279-FA48-AB2C-5722EABCCA23}"/>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2643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9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pic>
        <p:nvPicPr>
          <p:cNvPr id="12" name="Picture 11" descr="A picture containing wooden, indoor, building, floor&#10;&#10;Description automatically generated">
            <a:extLst>
              <a:ext uri="{FF2B5EF4-FFF2-40B4-BE49-F238E27FC236}">
                <a16:creationId xmlns:a16="http://schemas.microsoft.com/office/drawing/2014/main" id="{A5010B32-7C91-414A-9463-50EDA9DDD9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72001" y="0"/>
            <a:ext cx="4575572" cy="5156444"/>
          </a:xfrm>
          <a:prstGeom prst="rect">
            <a:avLst/>
          </a:prstGeom>
        </p:spPr>
      </p:pic>
      <p:sp>
        <p:nvSpPr>
          <p:cNvPr id="9" name="Title 8">
            <a:extLst>
              <a:ext uri="{FF2B5EF4-FFF2-40B4-BE49-F238E27FC236}">
                <a16:creationId xmlns:a16="http://schemas.microsoft.com/office/drawing/2014/main" id="{B64715E0-8DEA-FB4F-A337-428CA273AD16}"/>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7DAFEEDC-1B2B-8A47-BF9E-A02A65A59508}"/>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232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B96438B9-5925-5042-9335-CD7B46F25C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8" y="1"/>
            <a:ext cx="4708429" cy="5143499"/>
          </a:xfrm>
          <a:prstGeom prst="rect">
            <a:avLst/>
          </a:prstGeom>
        </p:spPr>
      </p:pic>
      <p:sp>
        <p:nvSpPr>
          <p:cNvPr id="6" name="Title 8">
            <a:extLst>
              <a:ext uri="{FF2B5EF4-FFF2-40B4-BE49-F238E27FC236}">
                <a16:creationId xmlns:a16="http://schemas.microsoft.com/office/drawing/2014/main" id="{645BC672-5E5B-4548-A603-8A42D88BE5AC}"/>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80F6BFC-829B-8342-9BB6-B0F938D83711}"/>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96746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5" name="Picture 4" descr="A large brick building with many windows&#10;&#10;Description automatically generated">
            <a:extLst>
              <a:ext uri="{FF2B5EF4-FFF2-40B4-BE49-F238E27FC236}">
                <a16:creationId xmlns:a16="http://schemas.microsoft.com/office/drawing/2014/main" id="{D9DB67EB-CF0D-4447-8C77-9CD316FB6F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1" t="-1"/>
          <a:stretch/>
        </p:blipFill>
        <p:spPr>
          <a:xfrm>
            <a:off x="4567774" y="-1"/>
            <a:ext cx="4576228" cy="5143501"/>
          </a:xfrm>
          <a:prstGeom prst="rect">
            <a:avLst/>
          </a:prstGeom>
        </p:spPr>
      </p:pic>
      <p:sp>
        <p:nvSpPr>
          <p:cNvPr id="7" name="Title 8">
            <a:extLst>
              <a:ext uri="{FF2B5EF4-FFF2-40B4-BE49-F238E27FC236}">
                <a16:creationId xmlns:a16="http://schemas.microsoft.com/office/drawing/2014/main" id="{B7887FE3-B843-AB43-8133-90352A56239B}"/>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E30898AC-7514-D64D-AAAC-3D568569ED99}"/>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44838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n old stone building&#10;&#10;Description automatically generated">
            <a:extLst>
              <a:ext uri="{FF2B5EF4-FFF2-40B4-BE49-F238E27FC236}">
                <a16:creationId xmlns:a16="http://schemas.microsoft.com/office/drawing/2014/main" id="{D6DC994B-465B-994A-9B9B-E5E79BD746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194" r="-2755" b="-1"/>
          <a:stretch/>
        </p:blipFill>
        <p:spPr>
          <a:xfrm rot="16200000">
            <a:off x="4271322" y="417659"/>
            <a:ext cx="4636786" cy="4181477"/>
          </a:xfrm>
          <a:prstGeom prst="rect">
            <a:avLst/>
          </a:prstGeom>
        </p:spPr>
      </p:pic>
      <p:sp>
        <p:nvSpPr>
          <p:cNvPr id="7" name="Title 8">
            <a:extLst>
              <a:ext uri="{FF2B5EF4-FFF2-40B4-BE49-F238E27FC236}">
                <a16:creationId xmlns:a16="http://schemas.microsoft.com/office/drawing/2014/main" id="{EEEBB5D8-B3F6-8746-82B9-1A1950962D1B}"/>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60780D3-67D5-A543-9998-77BA20446710}"/>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17272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building, indoor, wall&#10;&#10;Description automatically generated">
            <a:extLst>
              <a:ext uri="{FF2B5EF4-FFF2-40B4-BE49-F238E27FC236}">
                <a16:creationId xmlns:a16="http://schemas.microsoft.com/office/drawing/2014/main" id="{27B1F5B5-4B41-1F49-88EB-D146DE7759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7"/>
            <a:ext cx="4035427" cy="4512469"/>
          </a:xfrm>
          <a:prstGeom prst="rect">
            <a:avLst/>
          </a:prstGeom>
        </p:spPr>
      </p:pic>
      <p:sp>
        <p:nvSpPr>
          <p:cNvPr id="7" name="Title 8">
            <a:extLst>
              <a:ext uri="{FF2B5EF4-FFF2-40B4-BE49-F238E27FC236}">
                <a16:creationId xmlns:a16="http://schemas.microsoft.com/office/drawing/2014/main" id="{DFD74F92-37B3-394E-B202-29A8A37B31C6}"/>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3E6C43D-9388-3A4D-8A4D-386BB2AE3AF4}"/>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13199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41A14488-47A9-A945-B125-A2DF5ABC69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7"/>
            <a:ext cx="4035427" cy="4512469"/>
          </a:xfrm>
          <a:prstGeom prst="rect">
            <a:avLst/>
          </a:prstGeom>
        </p:spPr>
      </p:pic>
      <p:sp>
        <p:nvSpPr>
          <p:cNvPr id="9" name="Title 8">
            <a:extLst>
              <a:ext uri="{FF2B5EF4-FFF2-40B4-BE49-F238E27FC236}">
                <a16:creationId xmlns:a16="http://schemas.microsoft.com/office/drawing/2014/main" id="{F461E885-3D24-3E49-B4F1-F3DFEC9F49E9}"/>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5566B4F-A041-714E-8C6B-B064CCCCFDF7}"/>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26084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930A8DD-DC0F-AD49-94A8-52E7C1C378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4" y="314327"/>
            <a:ext cx="4035427" cy="4512469"/>
          </a:xfrm>
          <a:prstGeom prst="rect">
            <a:avLst/>
          </a:prstGeom>
        </p:spPr>
      </p:pic>
      <p:sp>
        <p:nvSpPr>
          <p:cNvPr id="8" name="Title 8">
            <a:extLst>
              <a:ext uri="{FF2B5EF4-FFF2-40B4-BE49-F238E27FC236}">
                <a16:creationId xmlns:a16="http://schemas.microsoft.com/office/drawing/2014/main" id="{6A3B0B07-DCE3-B146-9B6A-3994B003FCF0}"/>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6C92D8F4-96A2-874D-BF99-4E97000C7B61}"/>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79328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89702472-5231-D549-9CEF-FFE6B3F401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4" y="314326"/>
            <a:ext cx="4035427" cy="4512468"/>
          </a:xfrm>
          <a:prstGeom prst="rect">
            <a:avLst/>
          </a:prstGeom>
        </p:spPr>
      </p:pic>
      <p:sp>
        <p:nvSpPr>
          <p:cNvPr id="8" name="Title 8">
            <a:extLst>
              <a:ext uri="{FF2B5EF4-FFF2-40B4-BE49-F238E27FC236}">
                <a16:creationId xmlns:a16="http://schemas.microsoft.com/office/drawing/2014/main" id="{38858BE2-0703-F94C-AC5A-D375D26FEF69}"/>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31B73F3-BB2F-7649-9898-67A78F7247B8}"/>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515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Times"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9" name="Text Placeholder 2">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tx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4587877" y="313766"/>
            <a:ext cx="4150359"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
        <p:nvSpPr>
          <p:cNvPr id="7" name="Title 8">
            <a:extLst>
              <a:ext uri="{FF2B5EF4-FFF2-40B4-BE49-F238E27FC236}">
                <a16:creationId xmlns:a16="http://schemas.microsoft.com/office/drawing/2014/main" id="{4643FC5D-68CC-524A-A2AA-180E44A70BE1}"/>
              </a:ext>
            </a:extLst>
          </p:cNvPr>
          <p:cNvSpPr>
            <a:spLocks noGrp="1"/>
          </p:cNvSpPr>
          <p:nvPr>
            <p:ph type="title"/>
          </p:nvPr>
        </p:nvSpPr>
        <p:spPr>
          <a:xfrm>
            <a:off x="381884" y="419507"/>
            <a:ext cx="3948875"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4301ADD1-6AF0-EB4D-BFC7-6145C24D2B9A}"/>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53848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3" y="306185"/>
            <a:ext cx="8426451" cy="4853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hasCustomPrompt="1"/>
          </p:nvPr>
        </p:nvSpPr>
        <p:spPr>
          <a:xfrm>
            <a:off x="358774" y="912959"/>
            <a:ext cx="8426449" cy="1382278"/>
          </a:xfrm>
        </p:spPr>
        <p:txBody>
          <a:bodyPr>
            <a:noAutofit/>
          </a:bodyPr>
          <a:lstStyle>
            <a:lvl1pPr fontAlgn="auto">
              <a:spcAft>
                <a:spcPts val="450"/>
              </a:spcAft>
              <a:buFont typeface="Lucida Grande"/>
              <a:buChar cha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2959288708"/>
              </p:ext>
            </p:extLst>
          </p:nvPr>
        </p:nvGraphicFramePr>
        <p:xfrm>
          <a:off x="358775" y="2422923"/>
          <a:ext cx="8426448" cy="2171700"/>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251460">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1460">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8449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1019178"/>
            <a:ext cx="8328025" cy="3575447"/>
          </a:xfrm>
          <a:prstGeom prst="rect">
            <a:avLst/>
          </a:prstGeom>
        </p:spPr>
        <p:txBody>
          <a:bodyPr/>
          <a:lstStyle>
            <a:lvl1pPr>
              <a:lnSpc>
                <a:spcPct val="90000"/>
              </a:lnSpc>
              <a:defRPr/>
            </a:lvl1pPr>
            <a:lvl2pPr marL="557213" indent="-214313">
              <a:lnSpc>
                <a:spcPct val="90000"/>
              </a:lnSpc>
              <a:buFont typeface="Lucida Grande"/>
              <a:buChar char="–"/>
              <a:defRPr sz="2400"/>
            </a:lvl2pPr>
            <a:lvl3pPr>
              <a:lnSpc>
                <a:spcPct val="90000"/>
              </a:lnSpc>
              <a:defRPr sz="24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36706173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07890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60001" y="4454788"/>
            <a:ext cx="8326801" cy="312474"/>
          </a:xfrm>
        </p:spPr>
        <p:txBody>
          <a:bodyPr lIns="0" tIns="0" rIns="0" bIns="0"/>
          <a:lstStyle>
            <a:lvl1pPr marL="0" indent="0">
              <a:buNone/>
              <a:defRPr sz="100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86714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8"/>
            <a:ext cx="4038600" cy="339404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60001"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49784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8"/>
            <a:ext cx="4038600" cy="3394049"/>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60001"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4"/>
            <a:ext cx="4038600" cy="3394472"/>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89965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3" y="1019178"/>
            <a:ext cx="8426451" cy="3575447"/>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8216808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444671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6" y="4429127"/>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5" y="879915"/>
            <a:ext cx="8426451" cy="485387"/>
          </a:xfrm>
          <a:prstGeom prst="rect">
            <a:avLst/>
          </a:prstGeom>
          <a:noFill/>
        </p:spPr>
        <p:txBody>
          <a:bodyPr/>
          <a:lstStyle>
            <a:lvl1pPr marL="0" indent="0">
              <a:lnSpc>
                <a:spcPct val="90000"/>
              </a:lnSpc>
              <a:buNone/>
              <a:defRPr sz="24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358775" y="1365300"/>
            <a:ext cx="8426451"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233640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4" y="1212813"/>
            <a:ext cx="8407184" cy="531455"/>
          </a:xfrm>
        </p:spPr>
        <p:txBody>
          <a:bodyPr anchor="t"/>
          <a:lstStyle>
            <a:lvl1pPr algn="l">
              <a:defRPr sz="300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6" y="1852178"/>
            <a:ext cx="8406303"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3" y="4012461"/>
            <a:ext cx="1548812" cy="536275"/>
          </a:xfrm>
          <a:prstGeom prst="rect">
            <a:avLst/>
          </a:prstGeom>
        </p:spPr>
      </p:pic>
    </p:spTree>
    <p:extLst>
      <p:ext uri="{BB962C8B-B14F-4D97-AF65-F5344CB8AC3E}">
        <p14:creationId xmlns:p14="http://schemas.microsoft.com/office/powerpoint/2010/main" val="2272839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4" y="1212813"/>
            <a:ext cx="8407184" cy="531455"/>
          </a:xfrm>
        </p:spPr>
        <p:txBody>
          <a:bodyPr anchor="t"/>
          <a:lstStyle>
            <a:lvl1pPr algn="l">
              <a:defRPr sz="300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6" y="1852175"/>
            <a:ext cx="8406303"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Tree>
    <p:extLst>
      <p:ext uri="{BB962C8B-B14F-4D97-AF65-F5344CB8AC3E}">
        <p14:creationId xmlns:p14="http://schemas.microsoft.com/office/powerpoint/2010/main" val="3178588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4" y="1212813"/>
            <a:ext cx="8407184" cy="531455"/>
          </a:xfrm>
        </p:spPr>
        <p:txBody>
          <a:bodyPr anchor="t"/>
          <a:lstStyle>
            <a:lvl1pPr algn="l">
              <a:defRPr sz="300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6" y="1852178"/>
            <a:ext cx="8406303"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9" cy="517600"/>
          </a:xfrm>
          <a:prstGeom prst="rect">
            <a:avLst/>
          </a:prstGeom>
        </p:spPr>
      </p:pic>
    </p:spTree>
    <p:extLst>
      <p:ext uri="{BB962C8B-B14F-4D97-AF65-F5344CB8AC3E}">
        <p14:creationId xmlns:p14="http://schemas.microsoft.com/office/powerpoint/2010/main" val="22701968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30393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Section Divider - Option 2">
  <p:cSld name="1_Section Divider - Option 2">
    <p:spTree>
      <p:nvGrpSpPr>
        <p:cNvPr id="1" name="Shape 30"/>
        <p:cNvGrpSpPr/>
        <p:nvPr/>
      </p:nvGrpSpPr>
      <p:grpSpPr>
        <a:xfrm>
          <a:off x="0" y="0"/>
          <a:ext cx="0" cy="0"/>
          <a:chOff x="0" y="0"/>
          <a:chExt cx="0" cy="0"/>
        </a:xfrm>
      </p:grpSpPr>
      <p:pic>
        <p:nvPicPr>
          <p:cNvPr id="31" name="Google Shape;31;p14" descr="PPT Template background file_Blue.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14"/>
          <p:cNvSpPr txBox="1">
            <a:spLocks noGrp="1"/>
          </p:cNvSpPr>
          <p:nvPr>
            <p:ph type="title"/>
          </p:nvPr>
        </p:nvSpPr>
        <p:spPr>
          <a:xfrm>
            <a:off x="381884" y="1348201"/>
            <a:ext cx="3948875" cy="3326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382767" y="1686488"/>
            <a:ext cx="3947992" cy="639366"/>
          </a:xfrm>
          <a:prstGeom prst="rect">
            <a:avLst/>
          </a:prstGeom>
          <a:noFill/>
          <a:ln>
            <a:noFill/>
          </a:ln>
        </p:spPr>
        <p:txBody>
          <a:bodyPr spcFirstLastPara="1" wrap="square" lIns="91425" tIns="45700" rIns="91425" bIns="45700" anchor="t" anchorCtr="0">
            <a:normAutofit/>
          </a:bodyPr>
          <a:lstStyle>
            <a:lvl1pPr marL="244922" lvl="0" indent="-122461" algn="l">
              <a:lnSpc>
                <a:spcPct val="90000"/>
              </a:lnSpc>
              <a:spcBef>
                <a:spcPts val="360"/>
              </a:spcBef>
              <a:spcAft>
                <a:spcPts val="0"/>
              </a:spcAft>
              <a:buClr>
                <a:schemeClr val="lt1"/>
              </a:buClr>
              <a:buSzPts val="3360"/>
              <a:buNone/>
              <a:defRPr sz="1799">
                <a:solidFill>
                  <a:schemeClr val="lt1"/>
                </a:solidFill>
              </a:defRPr>
            </a:lvl1pPr>
            <a:lvl2pPr marL="489844" lvl="1" indent="-122461" algn="l">
              <a:lnSpc>
                <a:spcPct val="100000"/>
              </a:lnSpc>
              <a:spcBef>
                <a:spcPts val="300"/>
              </a:spcBef>
              <a:spcAft>
                <a:spcPts val="0"/>
              </a:spcAft>
              <a:buClr>
                <a:schemeClr val="dk1"/>
              </a:buClr>
              <a:buSzPts val="2800"/>
              <a:buNone/>
              <a:defRPr/>
            </a:lvl2pPr>
            <a:lvl3pPr marL="734766" lvl="2" indent="-122461" algn="l">
              <a:lnSpc>
                <a:spcPct val="100000"/>
              </a:lnSpc>
              <a:spcBef>
                <a:spcPts val="300"/>
              </a:spcBef>
              <a:spcAft>
                <a:spcPts val="0"/>
              </a:spcAft>
              <a:buClr>
                <a:schemeClr val="dk1"/>
              </a:buClr>
              <a:buSzPts val="2800"/>
              <a:buNone/>
              <a:defRPr/>
            </a:lvl3pPr>
            <a:lvl4pPr marL="979688" lvl="3" indent="-122461" algn="l">
              <a:lnSpc>
                <a:spcPct val="100000"/>
              </a:lnSpc>
              <a:spcBef>
                <a:spcPts val="300"/>
              </a:spcBef>
              <a:spcAft>
                <a:spcPts val="0"/>
              </a:spcAft>
              <a:buClr>
                <a:schemeClr val="dk1"/>
              </a:buClr>
              <a:buSzPts val="2800"/>
              <a:buNone/>
              <a:defRPr/>
            </a:lvl4pPr>
            <a:lvl5pPr marL="1224610" lvl="4" indent="-122461" algn="l">
              <a:lnSpc>
                <a:spcPct val="100000"/>
              </a:lnSpc>
              <a:spcBef>
                <a:spcPts val="300"/>
              </a:spcBef>
              <a:spcAft>
                <a:spcPts val="0"/>
              </a:spcAft>
              <a:buClr>
                <a:schemeClr val="dk1"/>
              </a:buClr>
              <a:buSzPts val="2800"/>
              <a:buNone/>
              <a:defRPr/>
            </a:lvl5pPr>
            <a:lvl6pPr marL="1469532" lvl="5" indent="-183692" algn="l">
              <a:lnSpc>
                <a:spcPct val="100000"/>
              </a:lnSpc>
              <a:spcBef>
                <a:spcPts val="193"/>
              </a:spcBef>
              <a:spcAft>
                <a:spcPts val="0"/>
              </a:spcAft>
              <a:buClr>
                <a:schemeClr val="dk1"/>
              </a:buClr>
              <a:buSzPts val="1800"/>
              <a:buChar char="•"/>
              <a:defRPr/>
            </a:lvl6pPr>
            <a:lvl7pPr marL="1714454" lvl="6" indent="-183692" algn="l">
              <a:lnSpc>
                <a:spcPct val="100000"/>
              </a:lnSpc>
              <a:spcBef>
                <a:spcPts val="193"/>
              </a:spcBef>
              <a:spcAft>
                <a:spcPts val="0"/>
              </a:spcAft>
              <a:buClr>
                <a:schemeClr val="dk1"/>
              </a:buClr>
              <a:buSzPts val="1800"/>
              <a:buChar char="•"/>
              <a:defRPr/>
            </a:lvl7pPr>
            <a:lvl8pPr marL="1959376" lvl="7" indent="-183692" algn="l">
              <a:lnSpc>
                <a:spcPct val="100000"/>
              </a:lnSpc>
              <a:spcBef>
                <a:spcPts val="193"/>
              </a:spcBef>
              <a:spcAft>
                <a:spcPts val="0"/>
              </a:spcAft>
              <a:buClr>
                <a:schemeClr val="dk1"/>
              </a:buClr>
              <a:buSzPts val="1800"/>
              <a:buChar char="•"/>
              <a:defRPr/>
            </a:lvl8pPr>
            <a:lvl9pPr marL="2204298" lvl="8" indent="-183692" algn="l">
              <a:lnSpc>
                <a:spcPct val="100000"/>
              </a:lnSpc>
              <a:spcBef>
                <a:spcPts val="19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827529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051C-EC9C-E82F-AD1C-ACD5C831E27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CA6BD9-8D27-6BD0-8449-9C332FCFD6A8}"/>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04C7B78-C7FA-4FBE-9772-9DD6A0EC2AB1}"/>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3052202-00C6-CE0A-8B8B-40C346A37061}"/>
              </a:ext>
            </a:extLst>
          </p:cNvPr>
          <p:cNvSpPr>
            <a:spLocks noGrp="1"/>
          </p:cNvSpPr>
          <p:nvPr>
            <p:ph type="dt" sz="half" idx="10"/>
          </p:nvPr>
        </p:nvSpPr>
        <p:spPr/>
        <p:txBody>
          <a:bodyPr/>
          <a:lstStyle/>
          <a:p>
            <a:fld id="{4737D04F-D1D5-4EBE-AB20-5D7D91BABA4F}" type="datetimeFigureOut">
              <a:rPr lang="en-AU" smtClean="0"/>
              <a:t>20/08/2024</a:t>
            </a:fld>
            <a:endParaRPr lang="en-AU"/>
          </a:p>
        </p:txBody>
      </p:sp>
      <p:sp>
        <p:nvSpPr>
          <p:cNvPr id="6" name="Footer Placeholder 5">
            <a:extLst>
              <a:ext uri="{FF2B5EF4-FFF2-40B4-BE49-F238E27FC236}">
                <a16:creationId xmlns:a16="http://schemas.microsoft.com/office/drawing/2014/main" id="{79470126-C5AC-8E37-9129-225221FB00D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8436A3-DCBF-1EFA-C386-9659B71F7620}"/>
              </a:ext>
            </a:extLst>
          </p:cNvPr>
          <p:cNvSpPr>
            <a:spLocks noGrp="1"/>
          </p:cNvSpPr>
          <p:nvPr>
            <p:ph type="sldNum" sz="quarter" idx="12"/>
          </p:nvPr>
        </p:nvSpPr>
        <p:spPr/>
        <p:txBody>
          <a:bodyPr/>
          <a:lstStyle/>
          <a:p>
            <a:fld id="{E1247899-DE73-4CC8-A009-504D4952D9F0}" type="slidenum">
              <a:rPr lang="en-AU" smtClean="0"/>
              <a:t>‹#›</a:t>
            </a:fld>
            <a:endParaRPr lang="en-AU"/>
          </a:p>
        </p:txBody>
      </p:sp>
    </p:spTree>
    <p:extLst>
      <p:ext uri="{BB962C8B-B14F-4D97-AF65-F5344CB8AC3E}">
        <p14:creationId xmlns:p14="http://schemas.microsoft.com/office/powerpoint/2010/main" val="42570435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3" y="736600"/>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Small body copy</a:t>
            </a:r>
            <a:endParaRPr/>
          </a:p>
        </p:txBody>
      </p:sp>
      <p:sp>
        <p:nvSpPr>
          <p:cNvPr id="8" name="Placeholder text 2">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1" y="1803399"/>
            <a:ext cx="6673851" cy="2781300"/>
          </a:xfrm>
          <a:prstGeom prst="rect">
            <a:avLst/>
          </a:prstGeom>
        </p:spPr>
        <p:txBody>
          <a:bodyPr lIns="0" tIns="0" rIns="0" bIns="0" numCol="1" spcCol="252000"/>
          <a:lstStyle>
            <a:lvl1pPr marL="171446" indent="-171446">
              <a:buFont typeface="System Font Regular"/>
              <a:buChar char="-"/>
              <a:defRPr sz="1000" b="0" i="0">
                <a:solidFill>
                  <a:srgbClr val="3C3C3B"/>
                </a:solidFill>
                <a:latin typeface="Arial"/>
                <a:cs typeface="Arial"/>
              </a:defRPr>
            </a:lvl1pPr>
            <a:lvl2pPr marL="628634" indent="-171446">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2840361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 name="Rectangle 2">
            <a:extLst>
              <a:ext uri="{FF2B5EF4-FFF2-40B4-BE49-F238E27FC236}">
                <a16:creationId xmlns:a16="http://schemas.microsoft.com/office/drawing/2014/main" id="{D31F0006-3BEC-4D0B-8720-3FFBC913D038}"/>
              </a:ext>
            </a:extLst>
          </p:cNvPr>
          <p:cNvSpPr/>
          <p:nvPr userDrawn="1"/>
        </p:nvSpPr>
        <p:spPr>
          <a:xfrm>
            <a:off x="2518039" y="2"/>
            <a:ext cx="4322775" cy="277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65"/>
          </a:p>
        </p:txBody>
      </p:sp>
      <p:sp>
        <p:nvSpPr>
          <p:cNvPr id="39" name="Google Shape;39;p13"/>
          <p:cNvSpPr txBox="1">
            <a:spLocks noGrp="1"/>
          </p:cNvSpPr>
          <p:nvPr>
            <p:ph type="title"/>
          </p:nvPr>
        </p:nvSpPr>
        <p:spPr>
          <a:xfrm>
            <a:off x="457200" y="88106"/>
            <a:ext cx="8229600" cy="857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291614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No title (line and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219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39510893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ext Placeholder 2">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a:latin typeface="Arial"/>
                <a:cs typeface="Arial"/>
              </a:rPr>
              <a:t>The</a:t>
            </a:r>
            <a:r>
              <a:rPr lang="en-AU" sz="1800" spc="-35">
                <a:latin typeface="Arial"/>
                <a:cs typeface="Arial"/>
              </a:rPr>
              <a:t> </a:t>
            </a:r>
            <a:r>
              <a:rPr lang="en-AU" sz="1800">
                <a:latin typeface="Arial"/>
                <a:cs typeface="Arial"/>
              </a:rPr>
              <a:t>University</a:t>
            </a:r>
            <a:r>
              <a:rPr lang="en-AU" sz="1800" spc="-30">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Sydney’s</a:t>
            </a:r>
            <a:r>
              <a:rPr lang="en-AU" sz="1800" spc="-30">
                <a:latin typeface="Arial"/>
                <a:cs typeface="Arial"/>
              </a:rPr>
              <a:t> </a:t>
            </a:r>
            <a:r>
              <a:rPr lang="en-AU" sz="1800">
                <a:latin typeface="Arial"/>
                <a:cs typeface="Arial"/>
              </a:rPr>
              <a:t>Camperdown</a:t>
            </a:r>
            <a:r>
              <a:rPr lang="en-AU" sz="1800" spc="-30">
                <a:latin typeface="Arial"/>
                <a:cs typeface="Arial"/>
              </a:rPr>
              <a:t> </a:t>
            </a:r>
            <a:r>
              <a:rPr lang="en-AU" sz="1800">
                <a:latin typeface="Arial"/>
                <a:cs typeface="Arial"/>
              </a:rPr>
              <a:t>Campus</a:t>
            </a:r>
            <a:r>
              <a:rPr lang="en-AU" sz="1800" spc="-35">
                <a:latin typeface="Arial"/>
                <a:cs typeface="Arial"/>
              </a:rPr>
              <a:t> </a:t>
            </a:r>
            <a:r>
              <a:rPr lang="en-AU" sz="1800">
                <a:latin typeface="Arial"/>
                <a:cs typeface="Arial"/>
              </a:rPr>
              <a:t>sits</a:t>
            </a:r>
            <a:r>
              <a:rPr lang="en-AU" sz="1800" spc="-30">
                <a:latin typeface="Arial"/>
                <a:cs typeface="Arial"/>
              </a:rPr>
              <a:t> </a:t>
            </a:r>
            <a:r>
              <a:rPr lang="en-AU" sz="1800">
                <a:latin typeface="Arial"/>
                <a:cs typeface="Arial"/>
              </a:rPr>
              <a:t>on</a:t>
            </a:r>
            <a:r>
              <a:rPr lang="en-AU" sz="1800" spc="-30">
                <a:latin typeface="Arial"/>
                <a:cs typeface="Arial"/>
              </a:rPr>
              <a:t> </a:t>
            </a:r>
            <a:r>
              <a:rPr lang="en-AU" sz="1800">
                <a:latin typeface="Arial"/>
                <a:cs typeface="Arial"/>
              </a:rPr>
              <a:t>the</a:t>
            </a:r>
            <a:r>
              <a:rPr lang="en-AU" sz="1800" spc="-35">
                <a:latin typeface="Arial"/>
                <a:cs typeface="Arial"/>
              </a:rPr>
              <a:t> </a:t>
            </a:r>
            <a:r>
              <a:rPr lang="en-AU" sz="1800">
                <a:latin typeface="Arial"/>
                <a:cs typeface="Arial"/>
              </a:rPr>
              <a:t>lands</a:t>
            </a:r>
            <a:r>
              <a:rPr lang="en-AU" sz="1800" spc="-30">
                <a:latin typeface="Arial"/>
                <a:cs typeface="Arial"/>
              </a:rPr>
              <a:t> </a:t>
            </a:r>
            <a:r>
              <a:rPr lang="en-AU" sz="1800">
                <a:latin typeface="Arial"/>
                <a:cs typeface="Arial"/>
              </a:rPr>
              <a:t>of</a:t>
            </a:r>
            <a:r>
              <a:rPr lang="en-AU" sz="1800" spc="-30">
                <a:latin typeface="Arial"/>
                <a:cs typeface="Arial"/>
              </a:rPr>
              <a:t> </a:t>
            </a:r>
            <a:r>
              <a:rPr lang="en-AU" sz="1800" spc="-25">
                <a:latin typeface="Arial"/>
                <a:cs typeface="Arial"/>
              </a:rPr>
              <a:t>the </a:t>
            </a:r>
            <a:r>
              <a:rPr lang="en-AU" sz="1800">
                <a:latin typeface="Arial"/>
                <a:cs typeface="Arial"/>
              </a:rPr>
              <a:t>Gadigal</a:t>
            </a:r>
            <a:r>
              <a:rPr lang="en-AU" sz="1800" spc="-10">
                <a:latin typeface="Arial"/>
                <a:cs typeface="Arial"/>
              </a:rPr>
              <a:t> </a:t>
            </a:r>
            <a:r>
              <a:rPr lang="en-AU" sz="1800">
                <a:latin typeface="Arial"/>
                <a:cs typeface="Arial"/>
              </a:rPr>
              <a:t>people</a:t>
            </a:r>
            <a:r>
              <a:rPr lang="en-AU" sz="1800" spc="-10">
                <a:latin typeface="Arial"/>
                <a:cs typeface="Arial"/>
              </a:rPr>
              <a:t> </a:t>
            </a:r>
            <a:r>
              <a:rPr lang="en-AU" sz="1800">
                <a:latin typeface="Arial"/>
                <a:cs typeface="Arial"/>
              </a:rPr>
              <a:t>with</a:t>
            </a:r>
            <a:r>
              <a:rPr lang="en-AU" sz="1800" spc="-10">
                <a:latin typeface="Arial"/>
                <a:cs typeface="Arial"/>
              </a:rPr>
              <a:t> </a:t>
            </a:r>
            <a:r>
              <a:rPr lang="en-AU" sz="1800">
                <a:latin typeface="Arial"/>
                <a:cs typeface="Arial"/>
              </a:rPr>
              <a:t>campuses,</a:t>
            </a:r>
            <a:r>
              <a:rPr lang="en-AU" sz="1800" spc="-5">
                <a:latin typeface="Arial"/>
                <a:cs typeface="Arial"/>
              </a:rPr>
              <a:t> </a:t>
            </a:r>
            <a:r>
              <a:rPr lang="en-AU" sz="1800">
                <a:latin typeface="Arial"/>
                <a:cs typeface="Arial"/>
              </a:rPr>
              <a:t>teaching</a:t>
            </a:r>
            <a:r>
              <a:rPr lang="en-AU" sz="1800" spc="-10">
                <a:latin typeface="Arial"/>
                <a:cs typeface="Arial"/>
              </a:rPr>
              <a:t> </a:t>
            </a:r>
            <a:r>
              <a:rPr lang="en-AU" sz="1800">
                <a:latin typeface="Arial"/>
                <a:cs typeface="Arial"/>
              </a:rPr>
              <a:t>and</a:t>
            </a:r>
            <a:r>
              <a:rPr lang="en-AU" sz="1800" spc="-10">
                <a:latin typeface="Arial"/>
                <a:cs typeface="Arial"/>
              </a:rPr>
              <a:t> </a:t>
            </a:r>
            <a:r>
              <a:rPr lang="en-AU" sz="1800">
                <a:latin typeface="Arial"/>
                <a:cs typeface="Arial"/>
              </a:rPr>
              <a:t>research</a:t>
            </a:r>
            <a:r>
              <a:rPr lang="en-AU" sz="1800" spc="-5">
                <a:latin typeface="Arial"/>
                <a:cs typeface="Arial"/>
              </a:rPr>
              <a:t> </a:t>
            </a:r>
            <a:r>
              <a:rPr lang="en-AU" sz="1800">
                <a:latin typeface="Arial"/>
                <a:cs typeface="Arial"/>
              </a:rPr>
              <a:t>facilities</a:t>
            </a:r>
            <a:r>
              <a:rPr lang="en-AU" sz="1800" spc="-5">
                <a:latin typeface="Arial"/>
                <a:cs typeface="Arial"/>
              </a:rPr>
              <a:t> </a:t>
            </a:r>
            <a:r>
              <a:rPr lang="en-AU" sz="1800">
                <a:latin typeface="Arial"/>
                <a:cs typeface="Arial"/>
              </a:rPr>
              <a:t>on</a:t>
            </a:r>
            <a:r>
              <a:rPr lang="en-AU" sz="1800" spc="-10">
                <a:latin typeface="Arial"/>
                <a:cs typeface="Arial"/>
              </a:rPr>
              <a:t> </a:t>
            </a:r>
            <a:r>
              <a:rPr lang="en-AU" sz="1800" spc="-25">
                <a:latin typeface="Arial"/>
                <a:cs typeface="Arial"/>
              </a:rPr>
              <a:t>the </a:t>
            </a:r>
            <a:r>
              <a:rPr lang="en-AU" sz="1800">
                <a:latin typeface="Arial"/>
                <a:cs typeface="Arial"/>
              </a:rPr>
              <a:t>lands</a:t>
            </a:r>
            <a:r>
              <a:rPr lang="en-AU" sz="1800" spc="-45">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the</a:t>
            </a:r>
            <a:r>
              <a:rPr lang="en-AU" sz="1800" spc="-25">
                <a:latin typeface="Arial"/>
                <a:cs typeface="Arial"/>
              </a:rPr>
              <a:t> </a:t>
            </a:r>
            <a:r>
              <a:rPr lang="en-AU" sz="1800" err="1">
                <a:latin typeface="Arial"/>
                <a:cs typeface="Arial"/>
              </a:rPr>
              <a:t>Gamaraygal</a:t>
            </a:r>
            <a:r>
              <a:rPr lang="en-AU" sz="1800">
                <a:latin typeface="Arial"/>
                <a:cs typeface="Arial"/>
              </a:rPr>
              <a:t>,</a:t>
            </a:r>
            <a:r>
              <a:rPr lang="en-AU" sz="1800" spc="-30">
                <a:latin typeface="Arial"/>
                <a:cs typeface="Arial"/>
              </a:rPr>
              <a:t> </a:t>
            </a:r>
            <a:r>
              <a:rPr lang="en-AU" sz="1800" err="1">
                <a:latin typeface="Arial"/>
                <a:cs typeface="Arial"/>
              </a:rPr>
              <a:t>Dharug</a:t>
            </a:r>
            <a:r>
              <a:rPr lang="en-AU" sz="1800">
                <a:latin typeface="Arial"/>
                <a:cs typeface="Arial"/>
              </a:rPr>
              <a:t>,</a:t>
            </a:r>
            <a:r>
              <a:rPr lang="en-AU" sz="1800" spc="-30">
                <a:latin typeface="Arial"/>
                <a:cs typeface="Arial"/>
              </a:rPr>
              <a:t> </a:t>
            </a:r>
            <a:r>
              <a:rPr lang="en-AU" sz="1800" err="1">
                <a:latin typeface="Arial"/>
                <a:cs typeface="Arial"/>
              </a:rPr>
              <a:t>Wangal</a:t>
            </a:r>
            <a:r>
              <a:rPr lang="en-AU" sz="1800">
                <a:latin typeface="Arial"/>
                <a:cs typeface="Arial"/>
              </a:rPr>
              <a:t>,</a:t>
            </a:r>
            <a:r>
              <a:rPr lang="en-AU" sz="1800" spc="-35">
                <a:latin typeface="Arial"/>
                <a:cs typeface="Arial"/>
              </a:rPr>
              <a:t> </a:t>
            </a:r>
            <a:r>
              <a:rPr lang="en-AU" sz="1800" err="1">
                <a:latin typeface="Arial"/>
                <a:cs typeface="Arial"/>
              </a:rPr>
              <a:t>Darkinyung</a:t>
            </a:r>
            <a:r>
              <a:rPr lang="en-AU" sz="1800">
                <a:latin typeface="Arial"/>
                <a:cs typeface="Arial"/>
              </a:rPr>
              <a:t>,</a:t>
            </a:r>
            <a:r>
              <a:rPr lang="en-AU" sz="1800" spc="-30">
                <a:latin typeface="Arial"/>
                <a:cs typeface="Arial"/>
              </a:rPr>
              <a:t> </a:t>
            </a:r>
            <a:r>
              <a:rPr lang="en-AU" sz="1800" spc="-10" err="1">
                <a:latin typeface="Arial"/>
                <a:cs typeface="Arial"/>
              </a:rPr>
              <a:t>Burramadagal</a:t>
            </a:r>
            <a:r>
              <a:rPr lang="en-AU" sz="1800" spc="-10">
                <a:latin typeface="Arial"/>
                <a:cs typeface="Arial"/>
              </a:rPr>
              <a:t>, </a:t>
            </a:r>
            <a:r>
              <a:rPr lang="en-AU" sz="1800" err="1">
                <a:latin typeface="Arial"/>
                <a:cs typeface="Arial"/>
              </a:rPr>
              <a:t>Dharawal</a:t>
            </a:r>
            <a:r>
              <a:rPr lang="en-AU" sz="1800">
                <a:latin typeface="Arial"/>
                <a:cs typeface="Arial"/>
              </a:rPr>
              <a:t>,</a:t>
            </a:r>
            <a:r>
              <a:rPr lang="en-AU" sz="1800" spc="-30">
                <a:latin typeface="Arial"/>
                <a:cs typeface="Arial"/>
              </a:rPr>
              <a:t> </a:t>
            </a:r>
            <a:r>
              <a:rPr lang="en-AU" sz="1800" err="1">
                <a:latin typeface="Arial"/>
                <a:cs typeface="Arial"/>
              </a:rPr>
              <a:t>Gandangara</a:t>
            </a:r>
            <a:r>
              <a:rPr lang="en-AU" sz="1800">
                <a:latin typeface="Arial"/>
                <a:cs typeface="Arial"/>
              </a:rPr>
              <a:t>,</a:t>
            </a:r>
            <a:r>
              <a:rPr lang="en-AU" sz="1800" spc="-10">
                <a:latin typeface="Arial"/>
                <a:cs typeface="Arial"/>
              </a:rPr>
              <a:t> Gamilaraay,</a:t>
            </a:r>
            <a:r>
              <a:rPr lang="en-AU" sz="1800" spc="-15">
                <a:latin typeface="Arial"/>
                <a:cs typeface="Arial"/>
              </a:rPr>
              <a:t> </a:t>
            </a:r>
            <a:r>
              <a:rPr lang="en-AU" sz="1800" err="1">
                <a:latin typeface="Arial"/>
                <a:cs typeface="Arial"/>
              </a:rPr>
              <a:t>Barkindji</a:t>
            </a:r>
            <a:r>
              <a:rPr lang="en-AU" sz="1800">
                <a:latin typeface="Arial"/>
                <a:cs typeface="Arial"/>
              </a:rPr>
              <a:t>,</a:t>
            </a:r>
            <a:r>
              <a:rPr lang="en-AU" sz="1800" spc="-10">
                <a:latin typeface="Arial"/>
                <a:cs typeface="Arial"/>
              </a:rPr>
              <a:t> </a:t>
            </a:r>
            <a:r>
              <a:rPr lang="en-AU" sz="1800">
                <a:latin typeface="Arial"/>
                <a:cs typeface="Arial"/>
              </a:rPr>
              <a:t>Bundjalung,</a:t>
            </a:r>
            <a:r>
              <a:rPr lang="en-AU" sz="1800" spc="-10">
                <a:latin typeface="Arial"/>
                <a:cs typeface="Arial"/>
              </a:rPr>
              <a:t> Wiradjuri, </a:t>
            </a:r>
            <a:r>
              <a:rPr lang="en-AU" sz="1800" err="1">
                <a:latin typeface="Arial"/>
                <a:cs typeface="Arial"/>
              </a:rPr>
              <a:t>Ngunawal</a:t>
            </a:r>
            <a:r>
              <a:rPr lang="en-AU" sz="1800">
                <a:latin typeface="Arial"/>
                <a:cs typeface="Arial"/>
              </a:rPr>
              <a:t>,</a:t>
            </a:r>
            <a:r>
              <a:rPr lang="en-AU" sz="1800" spc="-15">
                <a:latin typeface="Arial"/>
                <a:cs typeface="Arial"/>
              </a:rPr>
              <a:t> </a:t>
            </a:r>
            <a:r>
              <a:rPr lang="en-AU" sz="1800" err="1">
                <a:latin typeface="Arial"/>
                <a:cs typeface="Arial"/>
              </a:rPr>
              <a:t>Gureng</a:t>
            </a:r>
            <a:r>
              <a:rPr lang="en-AU" sz="1800" spc="-10">
                <a:latin typeface="Arial"/>
                <a:cs typeface="Arial"/>
              </a:rPr>
              <a:t> </a:t>
            </a:r>
            <a:r>
              <a:rPr lang="en-AU" sz="1800" err="1">
                <a:latin typeface="Arial"/>
                <a:cs typeface="Arial"/>
              </a:rPr>
              <a:t>Gureng</a:t>
            </a:r>
            <a:r>
              <a:rPr lang="en-AU" sz="1800">
                <a:latin typeface="Arial"/>
                <a:cs typeface="Arial"/>
              </a:rPr>
              <a:t>,</a:t>
            </a:r>
            <a:r>
              <a:rPr lang="en-AU" sz="1800" spc="-10">
                <a:latin typeface="Arial"/>
                <a:cs typeface="Arial"/>
              </a:rPr>
              <a:t> </a:t>
            </a:r>
            <a:r>
              <a:rPr lang="en-AU" sz="1800">
                <a:latin typeface="Arial"/>
                <a:cs typeface="Arial"/>
              </a:rPr>
              <a:t>and</a:t>
            </a:r>
            <a:r>
              <a:rPr lang="en-AU" sz="1800" spc="-15">
                <a:latin typeface="Arial"/>
                <a:cs typeface="Arial"/>
              </a:rPr>
              <a:t> </a:t>
            </a:r>
            <a:r>
              <a:rPr lang="en-AU" sz="1800" err="1">
                <a:latin typeface="Arial"/>
                <a:cs typeface="Arial"/>
              </a:rPr>
              <a:t>Gagadju</a:t>
            </a:r>
            <a:r>
              <a:rPr lang="en-AU" sz="1800" spc="-10">
                <a:latin typeface="Arial"/>
                <a:cs typeface="Arial"/>
              </a:rPr>
              <a:t> peoples.</a:t>
            </a:r>
            <a:endParaRPr lang="en-AU" sz="1800">
              <a:latin typeface="Arial"/>
              <a:cs typeface="Arial"/>
            </a:endParaRPr>
          </a:p>
        </p:txBody>
      </p:sp>
    </p:spTree>
    <p:extLst>
      <p:ext uri="{BB962C8B-B14F-4D97-AF65-F5344CB8AC3E}">
        <p14:creationId xmlns:p14="http://schemas.microsoft.com/office/powerpoint/2010/main" val="106601404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a:latin typeface="Arial"/>
                <a:cs typeface="Arial"/>
              </a:rPr>
              <a:t>Add in own text for Acknowledgement of Country 18pt</a:t>
            </a:r>
            <a:endParaRPr lang="en-AU" sz="1800" i="0" spc="-20">
              <a:latin typeface="Arial"/>
              <a:cs typeface="Arial"/>
            </a:endParaRPr>
          </a:p>
        </p:txBody>
      </p:sp>
    </p:spTree>
    <p:extLst>
      <p:ext uri="{BB962C8B-B14F-4D97-AF65-F5344CB8AC3E}">
        <p14:creationId xmlns:p14="http://schemas.microsoft.com/office/powerpoint/2010/main" val="3375539787"/>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1921578872"/>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a:t>Presentation subheading </a:t>
            </a:r>
            <a:br>
              <a:rPr lang="en-GB"/>
            </a:br>
            <a:r>
              <a:rPr lang="en-GB"/>
              <a:t>can go over 2 lines 28pt</a:t>
            </a:r>
            <a:endParaRPr lang="en-US"/>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spTree>
    <p:extLst>
      <p:ext uri="{BB962C8B-B14F-4D97-AF65-F5344CB8AC3E}">
        <p14:creationId xmlns:p14="http://schemas.microsoft.com/office/powerpoint/2010/main" val="11008529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0"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4" name="Picture Placeholder 13"/>
          <p:cNvSpPr>
            <a:spLocks noGrp="1"/>
          </p:cNvSpPr>
          <p:nvPr>
            <p:ph type="pic" sz="quarter" idx="12"/>
          </p:nvPr>
        </p:nvSpPr>
        <p:spPr>
          <a:xfrm>
            <a:off x="4587878"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spTree>
    <p:extLst>
      <p:ext uri="{BB962C8B-B14F-4D97-AF65-F5344CB8AC3E}">
        <p14:creationId xmlns:p14="http://schemas.microsoft.com/office/powerpoint/2010/main" val="2368700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0"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3" name="Picture 12" descr="A view of a city street&#10;&#10;Description automatically generated">
            <a:extLst>
              <a:ext uri="{FF2B5EF4-FFF2-40B4-BE49-F238E27FC236}">
                <a16:creationId xmlns:a16="http://schemas.microsoft.com/office/drawing/2014/main" id="{63312DD7-C717-A94A-9B5F-6550C2610B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4" y="-1"/>
            <a:ext cx="4576227" cy="5143500"/>
          </a:xfrm>
          <a:prstGeom prst="rect">
            <a:avLst/>
          </a:prstGeom>
        </p:spPr>
      </p:pic>
      <p:sp>
        <p:nvSpPr>
          <p:cNvPr id="7" name="Title 8">
            <a:extLst>
              <a:ext uri="{FF2B5EF4-FFF2-40B4-BE49-F238E27FC236}">
                <a16:creationId xmlns:a16="http://schemas.microsoft.com/office/drawing/2014/main" id="{B7BF95FE-2C8C-1143-AEE5-415586951E2F}"/>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93CB376-C0CB-ED45-B607-FE09FC31D218}"/>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171360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FD846324-0975-4A42-9910-97B18EAE44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7772" y="0"/>
            <a:ext cx="4567509" cy="5143500"/>
          </a:xfrm>
          <a:prstGeom prst="rect">
            <a:avLst/>
          </a:prstGeom>
        </p:spPr>
      </p:pic>
      <p:sp>
        <p:nvSpPr>
          <p:cNvPr id="7" name="Title 8">
            <a:extLst>
              <a:ext uri="{FF2B5EF4-FFF2-40B4-BE49-F238E27FC236}">
                <a16:creationId xmlns:a16="http://schemas.microsoft.com/office/drawing/2014/main" id="{01B2F048-E8FC-8A4E-8DDE-647F5445BFE9}"/>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0F5EAC1-9F73-5641-AB32-0ED689CDEEB3}"/>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7718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5B555A18-63E4-4E45-B51E-13C52CD37C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sp>
        <p:nvSpPr>
          <p:cNvPr id="7" name="Title 8">
            <a:extLst>
              <a:ext uri="{FF2B5EF4-FFF2-40B4-BE49-F238E27FC236}">
                <a16:creationId xmlns:a16="http://schemas.microsoft.com/office/drawing/2014/main" id="{81F9E4D6-F775-284D-ADC5-7A967F62816A}"/>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B3D86596-91B6-7849-AB9A-968689EE4B5E}"/>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34948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picture containing wall, indoor, ceiling, floor&#10;&#10;Description automatically generated">
            <a:extLst>
              <a:ext uri="{FF2B5EF4-FFF2-40B4-BE49-F238E27FC236}">
                <a16:creationId xmlns:a16="http://schemas.microsoft.com/office/drawing/2014/main" id="{A196A5F0-0505-454C-9646-38C0888EAC7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8" y="0"/>
            <a:ext cx="4708429" cy="5143500"/>
          </a:xfrm>
          <a:prstGeom prst="rect">
            <a:avLst/>
          </a:prstGeom>
        </p:spPr>
      </p:pic>
      <p:sp>
        <p:nvSpPr>
          <p:cNvPr id="11" name="Title 8">
            <a:extLst>
              <a:ext uri="{FF2B5EF4-FFF2-40B4-BE49-F238E27FC236}">
                <a16:creationId xmlns:a16="http://schemas.microsoft.com/office/drawing/2014/main" id="{AD8A8234-470B-6B4C-AD83-A953D38FF07F}"/>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77678A9-BBDF-6240-A6E9-6AFE2E759E75}"/>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59733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13023"/>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4" name="Picture 13" descr="A view of a large building&#10;&#10;Description automatically generated">
            <a:extLst>
              <a:ext uri="{FF2B5EF4-FFF2-40B4-BE49-F238E27FC236}">
                <a16:creationId xmlns:a16="http://schemas.microsoft.com/office/drawing/2014/main" id="{24F1E7D3-CFB1-DF4E-96E4-6210BAC6FB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4" y="0"/>
            <a:ext cx="4690665" cy="5156523"/>
          </a:xfrm>
          <a:prstGeom prst="rect">
            <a:avLst/>
          </a:prstGeom>
        </p:spPr>
      </p:pic>
      <p:sp>
        <p:nvSpPr>
          <p:cNvPr id="9" name="Title 8">
            <a:extLst>
              <a:ext uri="{FF2B5EF4-FFF2-40B4-BE49-F238E27FC236}">
                <a16:creationId xmlns:a16="http://schemas.microsoft.com/office/drawing/2014/main" id="{193FD27B-FAA6-5146-83B6-51116F88C944}"/>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75385F31-8F09-6A45-AFFF-B72CD3787A00}"/>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408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 uri="{C183D7F6-B498-43B3-948B-1728B52AA6E4}">
                <adec:decorative xmlns:adec="http://schemas.microsoft.com/office/drawing/2017/decorative" val="1"/>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1" name="Picture 10" descr="A view of a large window&#10;&#10;Description automatically generated">
            <a:extLst>
              <a:ext uri="{FF2B5EF4-FFF2-40B4-BE49-F238E27FC236}">
                <a16:creationId xmlns:a16="http://schemas.microsoft.com/office/drawing/2014/main" id="{6448CA2D-2D83-6F40-B080-DAE168D45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67666" y="454"/>
            <a:ext cx="4680103" cy="5143046"/>
          </a:xfrm>
          <a:prstGeom prst="rect">
            <a:avLst/>
          </a:prstGeom>
        </p:spPr>
      </p:pic>
      <p:sp>
        <p:nvSpPr>
          <p:cNvPr id="9" name="Title 8">
            <a:extLst>
              <a:ext uri="{FF2B5EF4-FFF2-40B4-BE49-F238E27FC236}">
                <a16:creationId xmlns:a16="http://schemas.microsoft.com/office/drawing/2014/main" id="{A30F13B7-229E-5241-B814-6E82C23DC922}"/>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FD801D8-52D3-ED4C-9286-C21422F9D5A9}"/>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09352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bench in front of a building&#10;&#10;Description automatically generated">
            <a:extLst>
              <a:ext uri="{FF2B5EF4-FFF2-40B4-BE49-F238E27FC236}">
                <a16:creationId xmlns:a16="http://schemas.microsoft.com/office/drawing/2014/main" id="{595D4B98-EC35-6E4E-B52D-B38B0E0CB2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283"/>
          <a:stretch/>
        </p:blipFill>
        <p:spPr>
          <a:xfrm>
            <a:off x="4467664" y="0"/>
            <a:ext cx="4676336" cy="5260878"/>
          </a:xfrm>
          <a:prstGeom prst="rect">
            <a:avLst/>
          </a:prstGeom>
        </p:spPr>
      </p:pic>
      <p:sp>
        <p:nvSpPr>
          <p:cNvPr id="11" name="Title 8">
            <a:extLst>
              <a:ext uri="{FF2B5EF4-FFF2-40B4-BE49-F238E27FC236}">
                <a16:creationId xmlns:a16="http://schemas.microsoft.com/office/drawing/2014/main" id="{4B7D9D05-70A7-7340-98E2-3EC55807DF76}"/>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50464F8C-4239-7249-B7AD-71C0585F6180}"/>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784435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937BE605-3862-1545-9D7B-F5F181FA5E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67664" y="-1"/>
            <a:ext cx="4694049" cy="5143501"/>
          </a:xfrm>
          <a:prstGeom prst="rect">
            <a:avLst/>
          </a:prstGeom>
        </p:spPr>
      </p:pic>
      <p:sp>
        <p:nvSpPr>
          <p:cNvPr id="9" name="Title 8">
            <a:extLst>
              <a:ext uri="{FF2B5EF4-FFF2-40B4-BE49-F238E27FC236}">
                <a16:creationId xmlns:a16="http://schemas.microsoft.com/office/drawing/2014/main" id="{50535163-46A9-7748-B4B1-2CCCDB1A63E9}"/>
              </a:ext>
            </a:extLst>
          </p:cNvPr>
          <p:cNvSpPr>
            <a:spLocks noGrp="1"/>
          </p:cNvSpPr>
          <p:nvPr>
            <p:ph type="title"/>
          </p:nvPr>
        </p:nvSpPr>
        <p:spPr>
          <a:xfrm>
            <a:off x="381885" y="441267"/>
            <a:ext cx="3948874" cy="992229"/>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9A982C3-1052-544B-B943-34291F9E9BA1}"/>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09749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picture containing wooden, indoor, building, floor&#10;&#10;Description automatically generated">
            <a:extLst>
              <a:ext uri="{FF2B5EF4-FFF2-40B4-BE49-F238E27FC236}">
                <a16:creationId xmlns:a16="http://schemas.microsoft.com/office/drawing/2014/main" id="{027F469D-BD18-954A-9A1A-8F1D6A3828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328" y="0"/>
            <a:ext cx="4575572" cy="5143500"/>
          </a:xfrm>
          <a:prstGeom prst="rect">
            <a:avLst/>
          </a:prstGeom>
        </p:spPr>
      </p:pic>
      <p:sp>
        <p:nvSpPr>
          <p:cNvPr id="7" name="Title 8">
            <a:extLst>
              <a:ext uri="{FF2B5EF4-FFF2-40B4-BE49-F238E27FC236}">
                <a16:creationId xmlns:a16="http://schemas.microsoft.com/office/drawing/2014/main" id="{F7F5BF2A-AC4A-1A42-AAE5-EFA621B57D2A}"/>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1F02D92F-5115-844C-A4E9-2F6FDB1AFB5F}"/>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944187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close up of a device&#10;&#10;Description automatically generated">
            <a:extLst>
              <a:ext uri="{FF2B5EF4-FFF2-40B4-BE49-F238E27FC236}">
                <a16:creationId xmlns:a16="http://schemas.microsoft.com/office/drawing/2014/main" id="{D66EB99F-F155-5343-A51B-12DBD3DF7B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2" y="1"/>
            <a:ext cx="4576227" cy="5156734"/>
          </a:xfrm>
          <a:prstGeom prst="rect">
            <a:avLst/>
          </a:prstGeom>
        </p:spPr>
      </p:pic>
      <p:sp>
        <p:nvSpPr>
          <p:cNvPr id="7" name="Title 8">
            <a:extLst>
              <a:ext uri="{FF2B5EF4-FFF2-40B4-BE49-F238E27FC236}">
                <a16:creationId xmlns:a16="http://schemas.microsoft.com/office/drawing/2014/main" id="{203B2E81-0B17-C14D-871B-CFD7397D6032}"/>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CABB86B-1F70-C340-B833-D9E64690EDEC}"/>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893809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8" name="Picture 7" descr="A large brick building with many windows&#10;&#10;Description automatically generated">
            <a:extLst>
              <a:ext uri="{FF2B5EF4-FFF2-40B4-BE49-F238E27FC236}">
                <a16:creationId xmlns:a16="http://schemas.microsoft.com/office/drawing/2014/main" id="{B624EB83-3DEF-5A40-82E3-BA7BE6E83D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3" y="0"/>
            <a:ext cx="4576228" cy="5141336"/>
          </a:xfrm>
          <a:prstGeom prst="rect">
            <a:avLst/>
          </a:prstGeom>
        </p:spPr>
      </p:pic>
      <p:sp>
        <p:nvSpPr>
          <p:cNvPr id="9" name="Title 8">
            <a:extLst>
              <a:ext uri="{FF2B5EF4-FFF2-40B4-BE49-F238E27FC236}">
                <a16:creationId xmlns:a16="http://schemas.microsoft.com/office/drawing/2014/main" id="{42004013-5879-D34C-BAFC-44A0C7C52987}"/>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2A5DF2FE-20A3-FD49-A928-C8B687FFB191}"/>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87449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userDrawn="1"/>
        </p:nvSpPr>
        <p:spPr>
          <a:xfrm>
            <a:off x="0" y="-11075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2" name="Picture 11" descr="An old stone building&#10;&#10;Description automatically generated">
            <a:extLst>
              <a:ext uri="{FF2B5EF4-FFF2-40B4-BE49-F238E27FC236}">
                <a16:creationId xmlns:a16="http://schemas.microsoft.com/office/drawing/2014/main" id="{0467D4D8-EE96-6644-B22D-704124139E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4416427" y="565151"/>
            <a:ext cx="4514849" cy="4013199"/>
          </a:xfrm>
          <a:prstGeom prst="rect">
            <a:avLst/>
          </a:prstGeom>
        </p:spPr>
      </p:pic>
      <p:sp>
        <p:nvSpPr>
          <p:cNvPr id="13" name="Title 8">
            <a:extLst>
              <a:ext uri="{FF2B5EF4-FFF2-40B4-BE49-F238E27FC236}">
                <a16:creationId xmlns:a16="http://schemas.microsoft.com/office/drawing/2014/main" id="{EB285D19-A405-BB4C-B142-722A2913CE59}"/>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4" name="Text Placeholder 4">
            <a:extLst>
              <a:ext uri="{FF2B5EF4-FFF2-40B4-BE49-F238E27FC236}">
                <a16:creationId xmlns:a16="http://schemas.microsoft.com/office/drawing/2014/main" id="{A1214D66-D55C-D44A-B441-B18BD72691C5}"/>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239134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2" name="Picture 11" descr="A picture containing building, indoor, wall&#10;&#10;Description automatically generated">
            <a:extLst>
              <a:ext uri="{FF2B5EF4-FFF2-40B4-BE49-F238E27FC236}">
                <a16:creationId xmlns:a16="http://schemas.microsoft.com/office/drawing/2014/main" id="{FCCF841B-1E42-464B-9D7C-BCA3A89AB4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25030" y="268659"/>
            <a:ext cx="4055421" cy="4558136"/>
          </a:xfrm>
          <a:prstGeom prst="rect">
            <a:avLst/>
          </a:prstGeom>
        </p:spPr>
      </p:pic>
      <p:sp>
        <p:nvSpPr>
          <p:cNvPr id="7" name="Title 8">
            <a:extLst>
              <a:ext uri="{FF2B5EF4-FFF2-40B4-BE49-F238E27FC236}">
                <a16:creationId xmlns:a16="http://schemas.microsoft.com/office/drawing/2014/main" id="{BEBC78F8-9C19-E44F-8E6E-30B20C0A5958}"/>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E83AE87-8A18-7C49-B572-8BE1C3E84F8C}"/>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10157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2" name="Picture 11" descr="A person standing in front of a building&#10;&#10;Description automatically generated">
            <a:extLst>
              <a:ext uri="{FF2B5EF4-FFF2-40B4-BE49-F238E27FC236}">
                <a16:creationId xmlns:a16="http://schemas.microsoft.com/office/drawing/2014/main" id="{42387223-0769-BE44-9811-097FA956694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1" y="314326"/>
            <a:ext cx="4108451" cy="4514849"/>
          </a:xfrm>
          <a:prstGeom prst="rect">
            <a:avLst/>
          </a:prstGeom>
        </p:spPr>
      </p:pic>
      <p:sp>
        <p:nvSpPr>
          <p:cNvPr id="7" name="Title 8">
            <a:extLst>
              <a:ext uri="{FF2B5EF4-FFF2-40B4-BE49-F238E27FC236}">
                <a16:creationId xmlns:a16="http://schemas.microsoft.com/office/drawing/2014/main" id="{24AED201-B440-AA40-BBED-62B7C0D4050E}"/>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333A7848-7DA9-D245-808E-38FA212DEB0C}"/>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10656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slide – White option 4">
    <p:spTree>
      <p:nvGrpSpPr>
        <p:cNvPr id="1" name=""/>
        <p:cNvGrpSpPr/>
        <p:nvPr/>
      </p:nvGrpSpPr>
      <p:grpSpPr>
        <a:xfrm>
          <a:off x="0" y="0"/>
          <a:ext cx="0" cy="0"/>
          <a:chOff x="0" y="0"/>
          <a:chExt cx="0" cy="0"/>
        </a:xfrm>
      </p:grpSpPr>
      <p:sp>
        <p:nvSpPr>
          <p:cNvPr id="5" name="Rectangle 4"/>
          <p:cNvSpPr/>
          <p:nvPr/>
        </p:nvSpPr>
        <p:spPr>
          <a:xfrm>
            <a:off x="0" y="11927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4" name="Picture 13" descr="A sign on the side of a building&#10;&#10;Description automatically generated">
            <a:extLst>
              <a:ext uri="{FF2B5EF4-FFF2-40B4-BE49-F238E27FC236}">
                <a16:creationId xmlns:a16="http://schemas.microsoft.com/office/drawing/2014/main" id="{7656571C-9B67-0742-8350-6E56403548B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99" y="314325"/>
            <a:ext cx="4108452" cy="4514848"/>
          </a:xfrm>
          <a:prstGeom prst="rect">
            <a:avLst/>
          </a:prstGeom>
        </p:spPr>
      </p:pic>
      <p:sp>
        <p:nvSpPr>
          <p:cNvPr id="7" name="Title 8">
            <a:extLst>
              <a:ext uri="{FF2B5EF4-FFF2-40B4-BE49-F238E27FC236}">
                <a16:creationId xmlns:a16="http://schemas.microsoft.com/office/drawing/2014/main" id="{79388964-420B-BF4D-8DBF-CAFF1C3B6D02}"/>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7B539C16-E252-7E4A-9ABE-B5367A682FD7}"/>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2648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itle slide – White option 4">
    <p:spTree>
      <p:nvGrpSpPr>
        <p:cNvPr id="1" name=""/>
        <p:cNvGrpSpPr/>
        <p:nvPr/>
      </p:nvGrpSpPr>
      <p:grpSpPr>
        <a:xfrm>
          <a:off x="0" y="0"/>
          <a:ext cx="0" cy="0"/>
          <a:chOff x="0" y="0"/>
          <a:chExt cx="0" cy="0"/>
        </a:xfrm>
      </p:grpSpPr>
      <p:sp>
        <p:nvSpPr>
          <p:cNvPr id="5" name="Rectangle 4"/>
          <p:cNvSpPr/>
          <p:nvPr userDrawn="1"/>
        </p:nvSpPr>
        <p:spPr>
          <a:xfrm>
            <a:off x="0" y="11927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7085503F-3ACD-544D-A1FE-7E9AA2FB19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1999" y="314325"/>
            <a:ext cx="4108453" cy="4514848"/>
          </a:xfrm>
          <a:prstGeom prst="rect">
            <a:avLst/>
          </a:prstGeom>
        </p:spPr>
      </p:pic>
      <p:sp>
        <p:nvSpPr>
          <p:cNvPr id="7" name="Title 8">
            <a:extLst>
              <a:ext uri="{FF2B5EF4-FFF2-40B4-BE49-F238E27FC236}">
                <a16:creationId xmlns:a16="http://schemas.microsoft.com/office/drawing/2014/main" id="{977CE053-748F-F94F-9BDB-26FA721980F0}"/>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E3B84B9-155B-1140-B4BB-62BBD0E79340}"/>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3121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Title slide – White option 4">
    <p:spTree>
      <p:nvGrpSpPr>
        <p:cNvPr id="1" name=""/>
        <p:cNvGrpSpPr/>
        <p:nvPr/>
      </p:nvGrpSpPr>
      <p:grpSpPr>
        <a:xfrm>
          <a:off x="0" y="0"/>
          <a:ext cx="0" cy="0"/>
          <a:chOff x="0" y="0"/>
          <a:chExt cx="0" cy="0"/>
        </a:xfrm>
      </p:grpSpPr>
      <p:sp>
        <p:nvSpPr>
          <p:cNvPr id="5" name="Rectangle 4"/>
          <p:cNvSpPr/>
          <p:nvPr/>
        </p:nvSpPr>
        <p:spPr>
          <a:xfrm>
            <a:off x="0" y="11927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pic>
        <p:nvPicPr>
          <p:cNvPr id="12" name="Picture 11" descr="A view of a city&#10;&#10;Description automatically generated">
            <a:extLst>
              <a:ext uri="{FF2B5EF4-FFF2-40B4-BE49-F238E27FC236}">
                <a16:creationId xmlns:a16="http://schemas.microsoft.com/office/drawing/2014/main" id="{61256C31-9270-B24B-8AE2-00346517F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85"/>
          <a:stretch/>
        </p:blipFill>
        <p:spPr>
          <a:xfrm>
            <a:off x="4467498" y="314326"/>
            <a:ext cx="4285956" cy="4709906"/>
          </a:xfrm>
          <a:prstGeom prst="rect">
            <a:avLst/>
          </a:prstGeom>
        </p:spPr>
      </p:pic>
      <p:sp>
        <p:nvSpPr>
          <p:cNvPr id="7" name="Title 8">
            <a:extLst>
              <a:ext uri="{FF2B5EF4-FFF2-40B4-BE49-F238E27FC236}">
                <a16:creationId xmlns:a16="http://schemas.microsoft.com/office/drawing/2014/main" id="{64D4D538-7063-694D-BA0B-31A19B1A6FFC}"/>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87BBF45E-241A-8C4F-B98D-2EDF716EC7E7}"/>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12022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4" name="Picture Placeholder 13"/>
          <p:cNvSpPr>
            <a:spLocks noGrp="1"/>
          </p:cNvSpPr>
          <p:nvPr>
            <p:ph type="pic" sz="quarter" idx="12"/>
          </p:nvPr>
        </p:nvSpPr>
        <p:spPr>
          <a:xfrm>
            <a:off x="4587877" y="313768"/>
            <a:ext cx="4150358"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sp>
        <p:nvSpPr>
          <p:cNvPr id="7" name="Title 8">
            <a:extLst>
              <a:ext uri="{FF2B5EF4-FFF2-40B4-BE49-F238E27FC236}">
                <a16:creationId xmlns:a16="http://schemas.microsoft.com/office/drawing/2014/main" id="{610FA0CD-08FB-2E45-8180-D86BDB467B08}"/>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8E33F84B-9A42-504F-9E05-1436C79D277E}"/>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11813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74520" cy="656082"/>
          </a:xfrm>
          <a:prstGeom prst="rect">
            <a:avLst/>
          </a:prstGeom>
        </p:spPr>
      </p:pic>
      <p:sp>
        <p:nvSpPr>
          <p:cNvPr id="6" name="Title 8">
            <a:extLst>
              <a:ext uri="{FF2B5EF4-FFF2-40B4-BE49-F238E27FC236}">
                <a16:creationId xmlns:a16="http://schemas.microsoft.com/office/drawing/2014/main" id="{63F1E73F-993F-2743-A4D6-C74AC29EA7CE}"/>
              </a:ext>
            </a:extLst>
          </p:cNvPr>
          <p:cNvSpPr>
            <a:spLocks noGrp="1"/>
          </p:cNvSpPr>
          <p:nvPr>
            <p:ph type="title"/>
          </p:nvPr>
        </p:nvSpPr>
        <p:spPr>
          <a:xfrm>
            <a:off x="366942" y="441267"/>
            <a:ext cx="3963817" cy="992229"/>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F50306BA-4DCA-6643-9EAE-3C143CE3849A}"/>
              </a:ext>
            </a:extLst>
          </p:cNvPr>
          <p:cNvSpPr>
            <a:spLocks noGrp="1"/>
          </p:cNvSpPr>
          <p:nvPr>
            <p:ph type="body" sz="quarter" idx="11"/>
          </p:nvPr>
        </p:nvSpPr>
        <p:spPr>
          <a:xfrm>
            <a:off x="366942" y="1472436"/>
            <a:ext cx="3963817" cy="2267517"/>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41068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6" y="376240"/>
            <a:ext cx="8426450" cy="4853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p:nvPr>
        </p:nvSpPr>
        <p:spPr>
          <a:xfrm>
            <a:off x="358776" y="1019178"/>
            <a:ext cx="8426449" cy="3575447"/>
          </a:xfrm>
        </p:spPr>
        <p:txBody>
          <a:bodyPr>
            <a:noAutofit/>
          </a:bodyPr>
          <a:lstStyle>
            <a:lvl1pPr fontAlgn="auto">
              <a:spcAft>
                <a:spcPts val="338"/>
              </a:spcAft>
              <a:buFont typeface="Lucida Grande"/>
              <a:buChar char="–"/>
              <a:defRPr sz="18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a:p>
            <a:pPr fontAlgn="auto">
              <a:spcAft>
                <a:spcPts val="450"/>
              </a:spcAft>
              <a:buFont typeface="Lucida Grande"/>
              <a:buChar char="–"/>
              <a:defRPr/>
            </a:pPr>
            <a:r>
              <a:rPr lang="en-US">
                <a:solidFill>
                  <a:prstClr val="black"/>
                </a:solidFill>
                <a:ea typeface="+mn-ea"/>
              </a:rPr>
              <a:t>Bullet point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739925918"/>
              </p:ext>
            </p:extLst>
          </p:nvPr>
        </p:nvGraphicFramePr>
        <p:xfrm>
          <a:off x="358774" y="2494860"/>
          <a:ext cx="8426448" cy="2099764"/>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419953">
                <a:tc>
                  <a:txBody>
                    <a:bodyPr/>
                    <a:lstStyle/>
                    <a:p>
                      <a:r>
                        <a:rPr lang="en-US" sz="1800">
                          <a:latin typeface="Tw Cen MT"/>
                          <a:cs typeface="Tw Cen MT"/>
                        </a:rPr>
                        <a:t>Heading</a:t>
                      </a:r>
                      <a:r>
                        <a:rPr lang="en-US" sz="1800" baseline="0">
                          <a:latin typeface="Tw Cen MT"/>
                          <a:cs typeface="Tw Cen MT"/>
                        </a:rPr>
                        <a:t> 1</a:t>
                      </a:r>
                      <a:endParaRPr lang="en-US" sz="18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a:latin typeface="Tw Cen MT"/>
                          <a:cs typeface="Tw Cen MT"/>
                        </a:rPr>
                        <a:t>Heading</a:t>
                      </a:r>
                      <a:r>
                        <a:rPr lang="en-US" sz="1800" baseline="0">
                          <a:latin typeface="Tw Cen MT"/>
                          <a:cs typeface="Tw Cen MT"/>
                        </a:rPr>
                        <a:t> 2</a:t>
                      </a:r>
                      <a:endParaRPr lang="en-US" sz="18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a:latin typeface="Tw Cen MT"/>
                          <a:cs typeface="Tw Cen MT"/>
                        </a:rPr>
                        <a:t>Heading</a:t>
                      </a:r>
                      <a:r>
                        <a:rPr lang="en-US" sz="1800" baseline="0">
                          <a:latin typeface="Tw Cen MT"/>
                          <a:cs typeface="Tw Cen MT"/>
                        </a:rPr>
                        <a:t> 3</a:t>
                      </a:r>
                      <a:endParaRPr lang="en-US" sz="18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9953">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1800">
                          <a:latin typeface="Tw Cen MT"/>
                          <a:cs typeface="Tw Cen MT"/>
                        </a:rPr>
                        <a:t>Body</a:t>
                      </a:r>
                      <a:r>
                        <a:rPr lang="en-US" sz="1800" baseline="0">
                          <a:latin typeface="Tw Cen MT"/>
                          <a:cs typeface="Tw Cen MT"/>
                        </a:rPr>
                        <a:t> copy</a:t>
                      </a:r>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419953">
                <a:tc>
                  <a:txBody>
                    <a:bodyPr/>
                    <a:lstStyle/>
                    <a:p>
                      <a:r>
                        <a:rPr lang="en-US" sz="18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419953">
                <a:tc>
                  <a:txBody>
                    <a:bodyPr/>
                    <a:lstStyle/>
                    <a:p>
                      <a:r>
                        <a:rPr lang="en-US" sz="18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419953">
                <a:tc>
                  <a:txBody>
                    <a:bodyPr/>
                    <a:lstStyle/>
                    <a:p>
                      <a:r>
                        <a:rPr lang="en-US" sz="18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18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863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1019178"/>
            <a:ext cx="8328025" cy="3575447"/>
          </a:xfrm>
          <a:prstGeom prst="rect">
            <a:avLst/>
          </a:prstGeom>
        </p:spPr>
        <p:txBody>
          <a:bodyPr/>
          <a:lstStyle>
            <a:lvl1pPr>
              <a:lnSpc>
                <a:spcPct val="90000"/>
              </a:lnSpc>
              <a:defRPr/>
            </a:lvl1pPr>
            <a:lvl2pPr marL="417910" indent="-160735">
              <a:lnSpc>
                <a:spcPct val="90000"/>
              </a:lnSpc>
              <a:buFont typeface="Lucida Grande"/>
              <a:buChar char="–"/>
              <a:defRPr sz="1800"/>
            </a:lvl2pPr>
            <a:lvl3pPr>
              <a:lnSpc>
                <a:spcPct val="90000"/>
              </a:lnSpc>
              <a:defRPr sz="18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12237513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5"/>
            <a:ext cx="4038600" cy="3394472"/>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5"/>
            <a:ext cx="4038600" cy="3394472"/>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382297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60001" y="4454788"/>
            <a:ext cx="8326801" cy="312474"/>
          </a:xfrm>
        </p:spPr>
        <p:txBody>
          <a:bodyPr lIns="0" tIns="0" rIns="0" bIns="0"/>
          <a:lstStyle>
            <a:lvl1pPr marL="0" indent="0">
              <a:buNone/>
              <a:defRPr sz="75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5"/>
            <a:ext cx="4038600" cy="3394472"/>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50155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8"/>
            <a:ext cx="4038600" cy="339404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60001" y="4454788"/>
            <a:ext cx="8326801" cy="312474"/>
          </a:xfrm>
        </p:spPr>
        <p:txBody>
          <a:bodyPr lIns="0" tIns="0" rIns="0" bIns="0"/>
          <a:lstStyle>
            <a:lvl1pPr marL="0" indent="0">
              <a:buNone/>
              <a:defRPr sz="75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5"/>
            <a:ext cx="4038600" cy="3394472"/>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63398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8"/>
            <a:ext cx="4038600" cy="3394049"/>
          </a:xfrm>
          <a:prstGeom prst="rect">
            <a:avLst/>
          </a:prstGeom>
        </p:spPr>
        <p:txBody>
          <a:bodyPr/>
          <a:lstStyle>
            <a:lvl1pPr marL="0" marR="0" indent="0" algn="l" defTabSz="257175"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60001" y="4454788"/>
            <a:ext cx="8326801" cy="312474"/>
          </a:xfrm>
        </p:spPr>
        <p:txBody>
          <a:bodyPr lIns="0" tIns="0" rIns="0" bIns="0"/>
          <a:lstStyle>
            <a:lvl1pPr marL="0" indent="0">
              <a:buNone/>
              <a:defRPr sz="75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5"/>
            <a:ext cx="4038600" cy="3394472"/>
          </a:xfrm>
          <a:prstGeom prst="rect">
            <a:avLst/>
          </a:prstGeom>
        </p:spPr>
        <p:txBody>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537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4" y="1019178"/>
            <a:ext cx="8426450" cy="3575447"/>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0749188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36718604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6" y="4429127"/>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6" y="879915"/>
            <a:ext cx="8426450" cy="485387"/>
          </a:xfrm>
          <a:prstGeom prst="rect">
            <a:avLst/>
          </a:prstGeom>
          <a:noFill/>
        </p:spPr>
        <p:txBody>
          <a:bodyPr/>
          <a:lstStyle>
            <a:lvl1pPr marL="0" indent="0">
              <a:lnSpc>
                <a:spcPct val="90000"/>
              </a:lnSpc>
              <a:buNone/>
              <a:defRPr sz="1800">
                <a:solidFill>
                  <a:schemeClr val="tx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358776" y="1365301"/>
            <a:ext cx="8426450"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20634869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5" y="1212813"/>
            <a:ext cx="8407184" cy="531455"/>
          </a:xfrm>
        </p:spPr>
        <p:txBody>
          <a:bodyPr anchor="t"/>
          <a:lstStyle>
            <a:lvl1pPr algn="l">
              <a:defRPr sz="225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7" y="1852178"/>
            <a:ext cx="8406302" cy="531455"/>
          </a:xfrm>
        </p:spPr>
        <p:txBody>
          <a:bodyPr lIns="0" tIns="0" rIns="0" bIns="0"/>
          <a:lstStyle>
            <a:lvl1pPr marL="0" indent="0" algn="l">
              <a:lnSpc>
                <a:spcPct val="90000"/>
              </a:lnSpc>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801" y="4155300"/>
            <a:ext cx="1515237" cy="390525"/>
          </a:xfrm>
          <a:prstGeom prst="rect">
            <a:avLst/>
          </a:prstGeom>
        </p:spPr>
      </p:pic>
    </p:spTree>
    <p:extLst>
      <p:ext uri="{BB962C8B-B14F-4D97-AF65-F5344CB8AC3E}">
        <p14:creationId xmlns:p14="http://schemas.microsoft.com/office/powerpoint/2010/main" val="32326385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5" y="1212813"/>
            <a:ext cx="8407184" cy="531455"/>
          </a:xfrm>
        </p:spPr>
        <p:txBody>
          <a:bodyPr anchor="t"/>
          <a:lstStyle>
            <a:lvl1pPr algn="l">
              <a:defRPr sz="225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7" y="1852175"/>
            <a:ext cx="8406302" cy="532800"/>
          </a:xfrm>
        </p:spPr>
        <p:txBody>
          <a:bodyPr lIns="0" tIns="0" rIns="0" bIns="0"/>
          <a:lstStyle>
            <a:lvl1pPr marL="0" indent="0" algn="l">
              <a:lnSpc>
                <a:spcPct val="90000"/>
              </a:lnSpc>
              <a:buNone/>
              <a:defRPr sz="1800">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0770" y="4155301"/>
            <a:ext cx="1561864" cy="411940"/>
          </a:xfrm>
          <a:prstGeom prst="rect">
            <a:avLst/>
          </a:prstGeom>
        </p:spPr>
      </p:pic>
    </p:spTree>
    <p:extLst>
      <p:ext uri="{BB962C8B-B14F-4D97-AF65-F5344CB8AC3E}">
        <p14:creationId xmlns:p14="http://schemas.microsoft.com/office/powerpoint/2010/main" val="7080695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5" y="1212813"/>
            <a:ext cx="8407184" cy="531455"/>
          </a:xfrm>
        </p:spPr>
        <p:txBody>
          <a:bodyPr anchor="t"/>
          <a:lstStyle>
            <a:lvl1pPr algn="l">
              <a:defRPr sz="225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7" y="1852178"/>
            <a:ext cx="8406302" cy="531455"/>
          </a:xfrm>
        </p:spPr>
        <p:txBody>
          <a:bodyPr lIns="0" tIns="0" rIns="0" bIns="0"/>
          <a:lstStyle>
            <a:lvl1pPr marL="0" indent="0" algn="l">
              <a:lnSpc>
                <a:spcPct val="90000"/>
              </a:lnSpc>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801" y="4155300"/>
            <a:ext cx="1515237" cy="390525"/>
          </a:xfrm>
          <a:prstGeom prst="rect">
            <a:avLst/>
          </a:prstGeom>
        </p:spPr>
      </p:pic>
    </p:spTree>
    <p:extLst>
      <p:ext uri="{BB962C8B-B14F-4D97-AF65-F5344CB8AC3E}">
        <p14:creationId xmlns:p14="http://schemas.microsoft.com/office/powerpoint/2010/main" val="28894222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4761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Welcome to Count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4C734-8EA7-6747-9D5E-0095CB042E67}"/>
              </a:ext>
            </a:extLst>
          </p:cNvPr>
          <p:cNvSpPr/>
          <p:nvPr userDrawn="1"/>
        </p:nvSpPr>
        <p:spPr>
          <a:xfrm>
            <a:off x="4"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descr="A close up of an animal&#10;&#10;Description automatically generated">
            <a:extLst>
              <a:ext uri="{FF2B5EF4-FFF2-40B4-BE49-F238E27FC236}">
                <a16:creationId xmlns:a16="http://schemas.microsoft.com/office/drawing/2014/main" id="{53E61ACF-43D6-46F8-82D6-14074A217902}"/>
              </a:ext>
            </a:extLst>
          </p:cNvPr>
          <p:cNvPicPr>
            <a:picLocks noChangeAspect="1"/>
          </p:cNvPicPr>
          <p:nvPr userDrawn="1"/>
        </p:nvPicPr>
        <p:blipFill>
          <a:blip r:embed="rId2"/>
          <a:stretch>
            <a:fillRect/>
          </a:stretch>
        </p:blipFill>
        <p:spPr>
          <a:xfrm>
            <a:off x="-1" y="354441"/>
            <a:ext cx="9144001" cy="3373990"/>
          </a:xfrm>
          <a:prstGeom prst="rect">
            <a:avLst/>
          </a:prstGeom>
        </p:spPr>
      </p:pic>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17743" y="4207288"/>
            <a:ext cx="1854200" cy="481013"/>
          </a:xfrm>
          <a:prstGeom prst="rect">
            <a:avLst/>
          </a:prstGeom>
        </p:spPr>
      </p:pic>
      <p:sp>
        <p:nvSpPr>
          <p:cNvPr id="2" name="Rectangle 1">
            <a:extLst>
              <a:ext uri="{FF2B5EF4-FFF2-40B4-BE49-F238E27FC236}">
                <a16:creationId xmlns:a16="http://schemas.microsoft.com/office/drawing/2014/main" id="{0C3010EE-5F8C-A141-9442-3FCFF7B6179C}"/>
              </a:ext>
            </a:extLst>
          </p:cNvPr>
          <p:cNvSpPr/>
          <p:nvPr userDrawn="1"/>
        </p:nvSpPr>
        <p:spPr>
          <a:xfrm>
            <a:off x="569018" y="3836089"/>
            <a:ext cx="5976667" cy="1015663"/>
          </a:xfrm>
          <a:prstGeom prst="rect">
            <a:avLst/>
          </a:prstGeom>
        </p:spPr>
        <p:txBody>
          <a:bodyPr wrap="square">
            <a:spAutoFit/>
          </a:bodyPr>
          <a:lstStyle/>
          <a:p>
            <a:pPr algn="ctr"/>
            <a:r>
              <a:rPr lang="en-AU" sz="1500" b="0" i="0">
                <a:solidFill>
                  <a:schemeClr val="bg1"/>
                </a:solidFill>
                <a:effectLst/>
                <a:latin typeface="Tw Cen MT" panose="020B0602020104020603" pitchFamily="34" charset="0"/>
              </a:rPr>
              <a:t>We acknowledge the tradition of custodianship and law of the Country on which the University of Sydney campuses stand. </a:t>
            </a:r>
            <a:br>
              <a:rPr lang="en-AU" sz="1500" b="0" i="0">
                <a:solidFill>
                  <a:schemeClr val="bg1"/>
                </a:solidFill>
                <a:effectLst/>
                <a:latin typeface="Tw Cen MT" panose="020B0602020104020603" pitchFamily="34" charset="0"/>
              </a:rPr>
            </a:br>
            <a:r>
              <a:rPr lang="en-AU" sz="1500" b="0" i="0">
                <a:solidFill>
                  <a:schemeClr val="bg1"/>
                </a:solidFill>
                <a:effectLst/>
                <a:latin typeface="Tw Cen MT" panose="020B0602020104020603" pitchFamily="34" charset="0"/>
              </a:rPr>
              <a:t>We pay our respects to those who have cared and continue to care for Country.</a:t>
            </a:r>
          </a:p>
        </p:txBody>
      </p:sp>
    </p:spTree>
    <p:extLst>
      <p:ext uri="{BB962C8B-B14F-4D97-AF65-F5344CB8AC3E}">
        <p14:creationId xmlns:p14="http://schemas.microsoft.com/office/powerpoint/2010/main" val="39191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1">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pic>
        <p:nvPicPr>
          <p:cNvPr id="7" name="object 4">
            <a:extLst>
              <a:ext uri="{FF2B5EF4-FFF2-40B4-BE49-F238E27FC236}">
                <a16:creationId xmlns:a16="http://schemas.microsoft.com/office/drawing/2014/main" id="{0DE0EA6B-E5AC-3B11-BD85-9AE2F2B2BA1F}"/>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B6FB2-6FB1-E8EE-71E2-F3031BBC4CFE}"/>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C73DE4E7-C9AA-0998-373D-DCFBF8D610D2}"/>
              </a:ext>
            </a:extLst>
          </p:cNvPr>
          <p:cNvSpPr>
            <a:spLocks noGrp="1"/>
          </p:cNvSpPr>
          <p:nvPr>
            <p:ph type="body" sz="quarter" idx="15" hasCustomPrompt="1"/>
          </p:nvPr>
        </p:nvSpPr>
        <p:spPr>
          <a:xfrm>
            <a:off x="562033" y="1813272"/>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2" name="Text Placeholder 5">
            <a:extLst>
              <a:ext uri="{FF2B5EF4-FFF2-40B4-BE49-F238E27FC236}">
                <a16:creationId xmlns:a16="http://schemas.microsoft.com/office/drawing/2014/main" id="{BD0328F7-E70B-70FE-8296-A6A9465B3C0D}"/>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6139544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9FF160-6414-B7D0-2DD1-0585D58A22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1">
            <a:extLst>
              <a:ext uri="{FF2B5EF4-FFF2-40B4-BE49-F238E27FC236}">
                <a16:creationId xmlns:a16="http://schemas.microsoft.com/office/drawing/2014/main" id="{9E3B0390-CE09-F982-4224-39703DE91AD7}"/>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itle 1">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D3558D7F-D425-CB58-246D-476403851039}"/>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itle 1">
            <a:extLst>
              <a:ext uri="{FF2B5EF4-FFF2-40B4-BE49-F238E27FC236}">
                <a16:creationId xmlns:a16="http://schemas.microsoft.com/office/drawing/2014/main" id="{1DBF24C0-EEA2-4E54-D028-0224BD962CC0}"/>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36954720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Picture Placeholder 13"/>
          <p:cNvSpPr>
            <a:spLocks noGrp="1"/>
          </p:cNvSpPr>
          <p:nvPr>
            <p:ph type="pic" sz="quarter" idx="12"/>
          </p:nvPr>
        </p:nvSpPr>
        <p:spPr>
          <a:xfrm>
            <a:off x="4587877"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Tree>
    <p:extLst>
      <p:ext uri="{BB962C8B-B14F-4D97-AF65-F5344CB8AC3E}">
        <p14:creationId xmlns:p14="http://schemas.microsoft.com/office/powerpoint/2010/main" val="306070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view of a city street&#10;&#10;Description automatically generated">
            <a:extLst>
              <a:ext uri="{FF2B5EF4-FFF2-40B4-BE49-F238E27FC236}">
                <a16:creationId xmlns:a16="http://schemas.microsoft.com/office/drawing/2014/main" id="{2B220021-3B22-7E45-9076-398C1519C9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0"/>
            <a:ext cx="4576226" cy="5143500"/>
          </a:xfrm>
          <a:prstGeom prst="rect">
            <a:avLst/>
          </a:prstGeom>
        </p:spPr>
      </p:pic>
      <p:sp>
        <p:nvSpPr>
          <p:cNvPr id="7" name="Title 8">
            <a:extLst>
              <a:ext uri="{FF2B5EF4-FFF2-40B4-BE49-F238E27FC236}">
                <a16:creationId xmlns:a16="http://schemas.microsoft.com/office/drawing/2014/main" id="{C79F5080-F28E-F44F-9B25-C31F7F3A1F4B}"/>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C7867AF6-A955-C34B-B908-6464AA12DD26}"/>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840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7">
            <a:extLst>
              <a:ext uri="{FF2B5EF4-FFF2-40B4-BE49-F238E27FC236}">
                <a16:creationId xmlns:a16="http://schemas.microsoft.com/office/drawing/2014/main" id="{5682CEC0-2F2F-E2FD-4FDE-2AF1F4D1AE55}"/>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2"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21967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7F04E902-5E8F-2341-BD2B-645DFE5A03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1"/>
            <a:ext cx="4572000" cy="5156444"/>
          </a:xfrm>
          <a:prstGeom prst="rect">
            <a:avLst/>
          </a:prstGeom>
        </p:spPr>
      </p:pic>
      <p:sp>
        <p:nvSpPr>
          <p:cNvPr id="9" name="Title 8">
            <a:extLst>
              <a:ext uri="{FF2B5EF4-FFF2-40B4-BE49-F238E27FC236}">
                <a16:creationId xmlns:a16="http://schemas.microsoft.com/office/drawing/2014/main" id="{2247765B-C297-9D4C-88A6-DD7AAB3B7E08}"/>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46AA5A77-B4AD-FB4D-9C50-E5814553BF0E}"/>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5884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picture containing wall, indoor, ceiling, floor&#10;&#10;Description automatically generated">
            <a:extLst>
              <a:ext uri="{FF2B5EF4-FFF2-40B4-BE49-F238E27FC236}">
                <a16:creationId xmlns:a16="http://schemas.microsoft.com/office/drawing/2014/main" id="{A0E5CEAC-0663-5246-91BD-F5AF7EAADA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8" y="1"/>
            <a:ext cx="4708429" cy="5173957"/>
          </a:xfrm>
          <a:prstGeom prst="rect">
            <a:avLst/>
          </a:prstGeom>
        </p:spPr>
      </p:pic>
      <p:sp>
        <p:nvSpPr>
          <p:cNvPr id="9" name="Title 8">
            <a:extLst>
              <a:ext uri="{FF2B5EF4-FFF2-40B4-BE49-F238E27FC236}">
                <a16:creationId xmlns:a16="http://schemas.microsoft.com/office/drawing/2014/main" id="{812F6B4B-1723-1A4C-AF09-F05B8AB2C51D}"/>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F4AA7A69-63DD-8B41-B717-35D96A7976FE}"/>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3464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B1EF443F-1551-0648-BE62-2C268A5287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4" y="0"/>
            <a:ext cx="4690665" cy="5143500"/>
          </a:xfrm>
          <a:prstGeom prst="rect">
            <a:avLst/>
          </a:prstGeom>
        </p:spPr>
      </p:pic>
      <p:sp>
        <p:nvSpPr>
          <p:cNvPr id="9" name="Title 8">
            <a:extLst>
              <a:ext uri="{FF2B5EF4-FFF2-40B4-BE49-F238E27FC236}">
                <a16:creationId xmlns:a16="http://schemas.microsoft.com/office/drawing/2014/main" id="{071A3A1C-E272-4843-89CE-EDECE6BC73FE}"/>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24402D9-880D-8140-95EC-69FB769CC429}"/>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8476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view of a large window&#10;&#10;Description automatically generated">
            <a:extLst>
              <a:ext uri="{FF2B5EF4-FFF2-40B4-BE49-F238E27FC236}">
                <a16:creationId xmlns:a16="http://schemas.microsoft.com/office/drawing/2014/main" id="{420423EE-BBB8-3641-9440-EA11434269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8" y="-1"/>
            <a:ext cx="4567509" cy="5143500"/>
          </a:xfrm>
          <a:prstGeom prst="rect">
            <a:avLst/>
          </a:prstGeom>
        </p:spPr>
      </p:pic>
      <p:sp>
        <p:nvSpPr>
          <p:cNvPr id="9" name="Title 8">
            <a:extLst>
              <a:ext uri="{FF2B5EF4-FFF2-40B4-BE49-F238E27FC236}">
                <a16:creationId xmlns:a16="http://schemas.microsoft.com/office/drawing/2014/main" id="{CA20B820-D2E2-C848-9E8F-F76BE1FE3980}"/>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3A26D019-3A8C-1B41-B128-5C2268769584}"/>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0018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bench in front of a building&#10;&#10;Description automatically generated">
            <a:extLst>
              <a:ext uri="{FF2B5EF4-FFF2-40B4-BE49-F238E27FC236}">
                <a16:creationId xmlns:a16="http://schemas.microsoft.com/office/drawing/2014/main" id="{9DA25CDA-EEDD-A747-B55E-843FD2345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014"/>
          <a:stretch/>
        </p:blipFill>
        <p:spPr>
          <a:xfrm>
            <a:off x="4567770" y="-1"/>
            <a:ext cx="4576230" cy="5351565"/>
          </a:xfrm>
          <a:prstGeom prst="rect">
            <a:avLst/>
          </a:prstGeom>
        </p:spPr>
      </p:pic>
      <p:sp>
        <p:nvSpPr>
          <p:cNvPr id="9" name="Title 8">
            <a:extLst>
              <a:ext uri="{FF2B5EF4-FFF2-40B4-BE49-F238E27FC236}">
                <a16:creationId xmlns:a16="http://schemas.microsoft.com/office/drawing/2014/main" id="{D4F558B5-645F-6C4B-801D-D20713615862}"/>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29DC9766-3762-D345-9507-0129C70C46C6}"/>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3976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42F16A81-DDB6-9744-A640-ECE9CE4414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8" y="-1"/>
            <a:ext cx="4573835" cy="5185497"/>
          </a:xfrm>
          <a:prstGeom prst="rect">
            <a:avLst/>
          </a:prstGeom>
        </p:spPr>
      </p:pic>
      <p:sp>
        <p:nvSpPr>
          <p:cNvPr id="9" name="Title 8">
            <a:extLst>
              <a:ext uri="{FF2B5EF4-FFF2-40B4-BE49-F238E27FC236}">
                <a16:creationId xmlns:a16="http://schemas.microsoft.com/office/drawing/2014/main" id="{D3EFE137-6AA8-5146-BB5B-1B41A5B34CB7}"/>
              </a:ext>
            </a:extLst>
          </p:cNvPr>
          <p:cNvSpPr>
            <a:spLocks noGrp="1"/>
          </p:cNvSpPr>
          <p:nvPr>
            <p:ph type="title"/>
          </p:nvPr>
        </p:nvSpPr>
        <p:spPr>
          <a:xfrm>
            <a:off x="381885" y="419507"/>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9BF42F2D-F344-4347-A77A-879196FB6781}"/>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8140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1"/>
            <a:ext cx="4572000" cy="5156444"/>
          </a:xfrm>
          <a:prstGeom prst="rect">
            <a:avLst/>
          </a:prstGeom>
        </p:spPr>
      </p:pic>
      <p:sp>
        <p:nvSpPr>
          <p:cNvPr id="6" name="Title 8">
            <a:extLst>
              <a:ext uri="{FF2B5EF4-FFF2-40B4-BE49-F238E27FC236}">
                <a16:creationId xmlns:a16="http://schemas.microsoft.com/office/drawing/2014/main" id="{F50896C5-9111-8242-BCE0-7CC0BD50EAD4}"/>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51F6DD38-B279-FA48-AB2C-5722EABCCA23}"/>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7160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1"/>
            <a:ext cx="4572000" cy="5156444"/>
          </a:xfrm>
          <a:prstGeom prst="rect">
            <a:avLst/>
          </a:prstGeom>
        </p:spPr>
      </p:pic>
      <p:pic>
        <p:nvPicPr>
          <p:cNvPr id="12" name="Picture 11" descr="A picture containing wooden, indoor, building, floor&#10;&#10;Description automatically generated">
            <a:extLst>
              <a:ext uri="{FF2B5EF4-FFF2-40B4-BE49-F238E27FC236}">
                <a16:creationId xmlns:a16="http://schemas.microsoft.com/office/drawing/2014/main" id="{A5010B32-7C91-414A-9463-50EDA9DDD9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72001" y="1"/>
            <a:ext cx="4575572" cy="5156444"/>
          </a:xfrm>
          <a:prstGeom prst="rect">
            <a:avLst/>
          </a:prstGeom>
        </p:spPr>
      </p:pic>
      <p:sp>
        <p:nvSpPr>
          <p:cNvPr id="9" name="Title 8">
            <a:extLst>
              <a:ext uri="{FF2B5EF4-FFF2-40B4-BE49-F238E27FC236}">
                <a16:creationId xmlns:a16="http://schemas.microsoft.com/office/drawing/2014/main" id="{B64715E0-8DEA-FB4F-A337-428CA273AD16}"/>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7DAFEEDC-1B2B-8A47-BF9E-A02A65A59508}"/>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3297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B96438B9-5925-5042-9335-CD7B46F25C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8" y="2"/>
            <a:ext cx="4708429" cy="5143499"/>
          </a:xfrm>
          <a:prstGeom prst="rect">
            <a:avLst/>
          </a:prstGeom>
        </p:spPr>
      </p:pic>
      <p:sp>
        <p:nvSpPr>
          <p:cNvPr id="6" name="Title 8">
            <a:extLst>
              <a:ext uri="{FF2B5EF4-FFF2-40B4-BE49-F238E27FC236}">
                <a16:creationId xmlns:a16="http://schemas.microsoft.com/office/drawing/2014/main" id="{645BC672-5E5B-4548-A603-8A42D88BE5AC}"/>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80F6BFC-829B-8342-9BB6-B0F938D83711}"/>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493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1">
    <p:bg>
      <p:bgRef idx="1001">
        <a:schemeClr val="bg1"/>
      </p:bgRef>
    </p:bg>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351BF546-A7D6-4DDD-D34D-2811CA1DFCD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2401038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5" name="Picture 4" descr="A large brick building with many windows&#10;&#10;Description automatically generated">
            <a:extLst>
              <a:ext uri="{FF2B5EF4-FFF2-40B4-BE49-F238E27FC236}">
                <a16:creationId xmlns:a16="http://schemas.microsoft.com/office/drawing/2014/main" id="{D9DB67EB-CF0D-4447-8C77-9CD316FB6F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1" t="-1"/>
          <a:stretch/>
        </p:blipFill>
        <p:spPr>
          <a:xfrm>
            <a:off x="4567773" y="-1"/>
            <a:ext cx="4576228" cy="5143501"/>
          </a:xfrm>
          <a:prstGeom prst="rect">
            <a:avLst/>
          </a:prstGeom>
        </p:spPr>
      </p:pic>
      <p:sp>
        <p:nvSpPr>
          <p:cNvPr id="7" name="Title 8">
            <a:extLst>
              <a:ext uri="{FF2B5EF4-FFF2-40B4-BE49-F238E27FC236}">
                <a16:creationId xmlns:a16="http://schemas.microsoft.com/office/drawing/2014/main" id="{B7887FE3-B843-AB43-8133-90352A56239B}"/>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E30898AC-7514-D64D-AAAC-3D568569ED99}"/>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924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n old stone building&#10;&#10;Description automatically generated">
            <a:extLst>
              <a:ext uri="{FF2B5EF4-FFF2-40B4-BE49-F238E27FC236}">
                <a16:creationId xmlns:a16="http://schemas.microsoft.com/office/drawing/2014/main" id="{D6DC994B-465B-994A-9B9B-E5E79BD746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194" r="-2755" b="-1"/>
          <a:stretch/>
        </p:blipFill>
        <p:spPr>
          <a:xfrm rot="16200000">
            <a:off x="4271322" y="417659"/>
            <a:ext cx="4636786" cy="4181477"/>
          </a:xfrm>
          <a:prstGeom prst="rect">
            <a:avLst/>
          </a:prstGeom>
        </p:spPr>
      </p:pic>
      <p:sp>
        <p:nvSpPr>
          <p:cNvPr id="7" name="Title 8">
            <a:extLst>
              <a:ext uri="{FF2B5EF4-FFF2-40B4-BE49-F238E27FC236}">
                <a16:creationId xmlns:a16="http://schemas.microsoft.com/office/drawing/2014/main" id="{EEEBB5D8-B3F6-8746-82B9-1A1950962D1B}"/>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60780D3-67D5-A543-9998-77BA20446710}"/>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6672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building, indoor, wall&#10;&#10;Description automatically generated">
            <a:extLst>
              <a:ext uri="{FF2B5EF4-FFF2-40B4-BE49-F238E27FC236}">
                <a16:creationId xmlns:a16="http://schemas.microsoft.com/office/drawing/2014/main" id="{27B1F5B5-4B41-1F49-88EB-D146DE7759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6"/>
            <a:ext cx="4035426" cy="4512469"/>
          </a:xfrm>
          <a:prstGeom prst="rect">
            <a:avLst/>
          </a:prstGeom>
        </p:spPr>
      </p:pic>
      <p:sp>
        <p:nvSpPr>
          <p:cNvPr id="7" name="Title 8">
            <a:extLst>
              <a:ext uri="{FF2B5EF4-FFF2-40B4-BE49-F238E27FC236}">
                <a16:creationId xmlns:a16="http://schemas.microsoft.com/office/drawing/2014/main" id="{DFD74F92-37B3-394E-B202-29A8A37B31C6}"/>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3E6C43D-9388-3A4D-8A4D-386BB2AE3AF4}"/>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8144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41A14488-47A9-A945-B125-A2DF5ABC69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6"/>
            <a:ext cx="4035426" cy="4512469"/>
          </a:xfrm>
          <a:prstGeom prst="rect">
            <a:avLst/>
          </a:prstGeom>
        </p:spPr>
      </p:pic>
      <p:sp>
        <p:nvSpPr>
          <p:cNvPr id="9" name="Title 8">
            <a:extLst>
              <a:ext uri="{FF2B5EF4-FFF2-40B4-BE49-F238E27FC236}">
                <a16:creationId xmlns:a16="http://schemas.microsoft.com/office/drawing/2014/main" id="{F461E885-3D24-3E49-B4F1-F3DFEC9F49E9}"/>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5566B4F-A041-714E-8C6B-B064CCCCFDF7}"/>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0300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930A8DD-DC0F-AD49-94A8-52E7C1C378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4" y="314326"/>
            <a:ext cx="4035427" cy="4512469"/>
          </a:xfrm>
          <a:prstGeom prst="rect">
            <a:avLst/>
          </a:prstGeom>
        </p:spPr>
      </p:pic>
      <p:sp>
        <p:nvSpPr>
          <p:cNvPr id="8" name="Title 8">
            <a:extLst>
              <a:ext uri="{FF2B5EF4-FFF2-40B4-BE49-F238E27FC236}">
                <a16:creationId xmlns:a16="http://schemas.microsoft.com/office/drawing/2014/main" id="{6A3B0B07-DCE3-B146-9B6A-3994B003FCF0}"/>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6C92D8F4-96A2-874D-BF99-4E97000C7B61}"/>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49512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89702472-5231-D549-9CEF-FFE6B3F401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4" y="314326"/>
            <a:ext cx="4035427" cy="4512468"/>
          </a:xfrm>
          <a:prstGeom prst="rect">
            <a:avLst/>
          </a:prstGeom>
        </p:spPr>
      </p:pic>
      <p:sp>
        <p:nvSpPr>
          <p:cNvPr id="8" name="Title 8">
            <a:extLst>
              <a:ext uri="{FF2B5EF4-FFF2-40B4-BE49-F238E27FC236}">
                <a16:creationId xmlns:a16="http://schemas.microsoft.com/office/drawing/2014/main" id="{38858BE2-0703-F94C-AC5A-D375D26FEF69}"/>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31B73F3-BB2F-7649-9898-67A78F7247B8}"/>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8116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Picture Placeholder 13"/>
          <p:cNvSpPr>
            <a:spLocks noGrp="1"/>
          </p:cNvSpPr>
          <p:nvPr>
            <p:ph type="pic" sz="quarter" idx="12"/>
          </p:nvPr>
        </p:nvSpPr>
        <p:spPr>
          <a:xfrm>
            <a:off x="4587877" y="313767"/>
            <a:ext cx="4150358"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
        <p:nvSpPr>
          <p:cNvPr id="7" name="Title 8">
            <a:extLst>
              <a:ext uri="{FF2B5EF4-FFF2-40B4-BE49-F238E27FC236}">
                <a16:creationId xmlns:a16="http://schemas.microsoft.com/office/drawing/2014/main" id="{4643FC5D-68CC-524A-A2AA-180E44A70BE1}"/>
              </a:ext>
            </a:extLst>
          </p:cNvPr>
          <p:cNvSpPr>
            <a:spLocks noGrp="1"/>
          </p:cNvSpPr>
          <p:nvPr>
            <p:ph type="title"/>
          </p:nvPr>
        </p:nvSpPr>
        <p:spPr>
          <a:xfrm>
            <a:off x="381885" y="419507"/>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4301ADD1-6AF0-EB4D-BFC7-6145C24D2B9A}"/>
              </a:ext>
            </a:extLst>
          </p:cNvPr>
          <p:cNvSpPr>
            <a:spLocks noGrp="1"/>
          </p:cNvSpPr>
          <p:nvPr>
            <p:ph type="body" sz="quarter" idx="11"/>
          </p:nvPr>
        </p:nvSpPr>
        <p:spPr>
          <a:xfrm>
            <a:off x="366943" y="1592033"/>
            <a:ext cx="3963817" cy="2267187"/>
          </a:xfrm>
          <a:prstGeom prst="rect">
            <a:avLst/>
          </a:prstGeom>
        </p:spPr>
        <p:txBody>
          <a:bodyPr>
            <a:noAutofit/>
          </a:bodyPr>
          <a:lstStyle>
            <a:lvl1pPr marL="0" indent="0">
              <a:lnSpc>
                <a:spcPct val="90000"/>
              </a:lnSpc>
              <a:buNone/>
              <a:defRPr sz="2400"/>
            </a:lvl1pPr>
            <a:lvl2pPr marL="342892" indent="0">
              <a:buNone/>
              <a:defRPr sz="2400"/>
            </a:lvl2pPr>
            <a:lvl3pPr marL="685783" indent="0">
              <a:buNone/>
              <a:defRPr sz="2400"/>
            </a:lvl3pPr>
            <a:lvl4pPr marL="1028675" indent="0">
              <a:buNone/>
              <a:defRPr/>
            </a:lvl4pPr>
            <a:lvl5pPr marL="1371566"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957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4" y="306184"/>
            <a:ext cx="8426450" cy="4853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hasCustomPrompt="1"/>
          </p:nvPr>
        </p:nvSpPr>
        <p:spPr>
          <a:xfrm>
            <a:off x="358774" y="912959"/>
            <a:ext cx="8426449" cy="1382278"/>
          </a:xfrm>
        </p:spPr>
        <p:txBody>
          <a:bodyPr>
            <a:noAutofit/>
          </a:bodyPr>
          <a:lstStyle>
            <a:lvl1pPr fontAlgn="auto">
              <a:spcAft>
                <a:spcPts val="338"/>
              </a:spcAft>
              <a:buFont typeface="Lucida Grande"/>
              <a:buChar cha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2959288708"/>
              </p:ext>
            </p:extLst>
          </p:nvPr>
        </p:nvGraphicFramePr>
        <p:xfrm>
          <a:off x="358774" y="2422923"/>
          <a:ext cx="8426448" cy="2171700"/>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434340">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34340">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43434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43434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43434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0543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6" y="1019177"/>
            <a:ext cx="8328025" cy="3575447"/>
          </a:xfrm>
          <a:prstGeom prst="rect">
            <a:avLst/>
          </a:prstGeom>
        </p:spPr>
        <p:txBody>
          <a:bodyPr/>
          <a:lstStyle>
            <a:lvl1pPr>
              <a:lnSpc>
                <a:spcPct val="90000"/>
              </a:lnSpc>
              <a:defRPr/>
            </a:lvl1pPr>
            <a:lvl2pPr marL="557199" indent="-214308">
              <a:lnSpc>
                <a:spcPct val="90000"/>
              </a:lnSpc>
              <a:buFont typeface="Lucida Grande"/>
              <a:buChar char="–"/>
              <a:defRPr sz="2400"/>
            </a:lvl2pPr>
            <a:lvl3pPr>
              <a:lnSpc>
                <a:spcPct val="90000"/>
              </a:lnSpc>
              <a:defRPr sz="24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3542837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116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mage 1">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A9A93A07-E57F-5770-834F-CFEF4A2F1EA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021"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7063793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60000" y="4454788"/>
            <a:ext cx="8326801" cy="312474"/>
          </a:xfrm>
        </p:spPr>
        <p:txBody>
          <a:bodyPr lIns="0" tIns="0" rIns="0" bIns="0"/>
          <a:lstStyle>
            <a:lvl1pPr marL="0" indent="0">
              <a:buNone/>
              <a:defRPr sz="100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9959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7"/>
            <a:ext cx="4038600" cy="339404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60000"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5497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7"/>
            <a:ext cx="4038600" cy="3394049"/>
          </a:xfrm>
          <a:prstGeom prst="rect">
            <a:avLst/>
          </a:prstGeom>
        </p:spPr>
        <p:txBody>
          <a:bodyPr/>
          <a:lstStyle>
            <a:lvl1pPr marL="0" marR="0" indent="0" algn="l" defTabSz="342892"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60000"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4"/>
            <a:ext cx="4038600" cy="3394472"/>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374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4" y="1019177"/>
            <a:ext cx="8426450" cy="3575447"/>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24347284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521882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6" y="4429126"/>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6" y="879914"/>
            <a:ext cx="8426450" cy="485387"/>
          </a:xfrm>
          <a:prstGeom prst="rect">
            <a:avLst/>
          </a:prstGeom>
          <a:noFill/>
        </p:spPr>
        <p:txBody>
          <a:bodyPr/>
          <a:lstStyle>
            <a:lvl1pPr marL="0" indent="0">
              <a:lnSpc>
                <a:spcPct val="90000"/>
              </a:lnSpc>
              <a:buNone/>
              <a:defRPr sz="2400">
                <a:solidFill>
                  <a:schemeClr val="tx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
        <p:nvSpPr>
          <p:cNvPr id="7" name="Picture Placeholder 13"/>
          <p:cNvSpPr>
            <a:spLocks noGrp="1"/>
          </p:cNvSpPr>
          <p:nvPr>
            <p:ph type="pic" sz="quarter" idx="12"/>
          </p:nvPr>
        </p:nvSpPr>
        <p:spPr>
          <a:xfrm>
            <a:off x="358776" y="1365300"/>
            <a:ext cx="8426450"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400540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5" y="1212812"/>
            <a:ext cx="8407184" cy="531455"/>
          </a:xfrm>
        </p:spPr>
        <p:txBody>
          <a:bodyPr anchor="t"/>
          <a:lstStyle>
            <a:lvl1pPr algn="l">
              <a:defRPr sz="300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7" y="1852177"/>
            <a:ext cx="8406302" cy="531455"/>
          </a:xfrm>
        </p:spPr>
        <p:txBody>
          <a:bodyPr lIns="0" tIns="0" rIns="0" bIns="0"/>
          <a:lstStyle>
            <a:lvl1pPr marL="0" indent="0" algn="l">
              <a:lnSpc>
                <a:spcPct val="90000"/>
              </a:lnSpc>
              <a:buNone/>
              <a:defRPr sz="240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12460"/>
            <a:ext cx="1548812" cy="536275"/>
          </a:xfrm>
          <a:prstGeom prst="rect">
            <a:avLst/>
          </a:prstGeom>
        </p:spPr>
      </p:pic>
    </p:spTree>
    <p:extLst>
      <p:ext uri="{BB962C8B-B14F-4D97-AF65-F5344CB8AC3E}">
        <p14:creationId xmlns:p14="http://schemas.microsoft.com/office/powerpoint/2010/main" val="58718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5" y="1212812"/>
            <a:ext cx="8407184" cy="531455"/>
          </a:xfrm>
        </p:spPr>
        <p:txBody>
          <a:bodyPr anchor="t"/>
          <a:lstStyle>
            <a:lvl1pPr algn="l">
              <a:defRPr sz="300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7" y="1852175"/>
            <a:ext cx="8406302" cy="532800"/>
          </a:xfrm>
        </p:spPr>
        <p:txBody>
          <a:bodyPr lIns="0" tIns="0" rIns="0" bIns="0"/>
          <a:lstStyle>
            <a:lvl1pPr marL="0" indent="0" algn="l">
              <a:lnSpc>
                <a:spcPct val="90000"/>
              </a:lnSpc>
              <a:buNone/>
              <a:defRPr sz="2400">
                <a:solidFill>
                  <a:srgbClr val="000000"/>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Tree>
    <p:extLst>
      <p:ext uri="{BB962C8B-B14F-4D97-AF65-F5344CB8AC3E}">
        <p14:creationId xmlns:p14="http://schemas.microsoft.com/office/powerpoint/2010/main" val="572821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5" y="1212812"/>
            <a:ext cx="8407184" cy="531455"/>
          </a:xfrm>
        </p:spPr>
        <p:txBody>
          <a:bodyPr anchor="t"/>
          <a:lstStyle>
            <a:lvl1pPr algn="l">
              <a:defRPr sz="300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7" y="1852177"/>
            <a:ext cx="8406302" cy="531455"/>
          </a:xfrm>
        </p:spPr>
        <p:txBody>
          <a:bodyPr lIns="0" tIns="0" rIns="0" bIns="0"/>
          <a:lstStyle>
            <a:lvl1pPr marL="0" indent="0" algn="l">
              <a:lnSpc>
                <a:spcPct val="90000"/>
              </a:lnSpc>
              <a:buNone/>
              <a:defRPr sz="2400">
                <a:solidFill>
                  <a:schemeClr val="bg1"/>
                </a:solidFill>
              </a:defRPr>
            </a:lvl1pPr>
            <a:lvl2pPr marL="457189" indent="0">
              <a:buNone/>
              <a:defRPr/>
            </a:lvl2pPr>
            <a:lvl3pPr marL="914378" indent="0">
              <a:buNone/>
              <a:defRPr/>
            </a:lvl3pPr>
            <a:lvl4pPr marL="1371566" indent="0">
              <a:buNone/>
              <a:defRPr/>
            </a:lvl4pPr>
            <a:lvl5pPr marL="1828754"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5"/>
            <a:ext cx="1494878" cy="517600"/>
          </a:xfrm>
          <a:prstGeom prst="rect">
            <a:avLst/>
          </a:prstGeom>
        </p:spPr>
      </p:pic>
    </p:spTree>
    <p:extLst>
      <p:ext uri="{BB962C8B-B14F-4D97-AF65-F5344CB8AC3E}">
        <p14:creationId xmlns:p14="http://schemas.microsoft.com/office/powerpoint/2010/main" val="2657529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Section Divider - Option 2">
  <p:cSld name="1_Section Divider - Option 2">
    <p:spTree>
      <p:nvGrpSpPr>
        <p:cNvPr id="1" name="Shape 30"/>
        <p:cNvGrpSpPr/>
        <p:nvPr/>
      </p:nvGrpSpPr>
      <p:grpSpPr>
        <a:xfrm>
          <a:off x="0" y="0"/>
          <a:ext cx="0" cy="0"/>
          <a:chOff x="0" y="0"/>
          <a:chExt cx="0" cy="0"/>
        </a:xfrm>
      </p:grpSpPr>
      <p:pic>
        <p:nvPicPr>
          <p:cNvPr id="31" name="Google Shape;31;p14" descr="PPT Template background file_Blue.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14"/>
          <p:cNvSpPr txBox="1">
            <a:spLocks noGrp="1"/>
          </p:cNvSpPr>
          <p:nvPr>
            <p:ph type="title"/>
          </p:nvPr>
        </p:nvSpPr>
        <p:spPr>
          <a:xfrm>
            <a:off x="381885" y="1348200"/>
            <a:ext cx="3948874" cy="33268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382767" y="1686488"/>
            <a:ext cx="3947992" cy="639366"/>
          </a:xfrm>
          <a:prstGeom prst="rect">
            <a:avLst/>
          </a:prstGeom>
          <a:noFill/>
          <a:ln>
            <a:noFill/>
          </a:ln>
        </p:spPr>
        <p:txBody>
          <a:bodyPr spcFirstLastPara="1" wrap="square" lIns="91425" tIns="45700" rIns="91425" bIns="45700" anchor="t" anchorCtr="0">
            <a:normAutofit/>
          </a:bodyPr>
          <a:lstStyle>
            <a:lvl1pPr marL="244916" lvl="0" indent="-122458" algn="l">
              <a:lnSpc>
                <a:spcPct val="90000"/>
              </a:lnSpc>
              <a:spcBef>
                <a:spcPts val="360"/>
              </a:spcBef>
              <a:spcAft>
                <a:spcPts val="0"/>
              </a:spcAft>
              <a:buClr>
                <a:schemeClr val="lt1"/>
              </a:buClr>
              <a:buSzPts val="3360"/>
              <a:buNone/>
              <a:defRPr sz="1799">
                <a:solidFill>
                  <a:schemeClr val="lt1"/>
                </a:solidFill>
              </a:defRPr>
            </a:lvl1pPr>
            <a:lvl2pPr marL="489832" lvl="1" indent="-122458" algn="l">
              <a:lnSpc>
                <a:spcPct val="100000"/>
              </a:lnSpc>
              <a:spcBef>
                <a:spcPts val="300"/>
              </a:spcBef>
              <a:spcAft>
                <a:spcPts val="0"/>
              </a:spcAft>
              <a:buClr>
                <a:schemeClr val="dk1"/>
              </a:buClr>
              <a:buSzPts val="2800"/>
              <a:buNone/>
              <a:defRPr/>
            </a:lvl2pPr>
            <a:lvl3pPr marL="734748" lvl="2" indent="-122458" algn="l">
              <a:lnSpc>
                <a:spcPct val="100000"/>
              </a:lnSpc>
              <a:spcBef>
                <a:spcPts val="300"/>
              </a:spcBef>
              <a:spcAft>
                <a:spcPts val="0"/>
              </a:spcAft>
              <a:buClr>
                <a:schemeClr val="dk1"/>
              </a:buClr>
              <a:buSzPts val="2800"/>
              <a:buNone/>
              <a:defRPr/>
            </a:lvl3pPr>
            <a:lvl4pPr marL="979664" lvl="3" indent="-122458" algn="l">
              <a:lnSpc>
                <a:spcPct val="100000"/>
              </a:lnSpc>
              <a:spcBef>
                <a:spcPts val="300"/>
              </a:spcBef>
              <a:spcAft>
                <a:spcPts val="0"/>
              </a:spcAft>
              <a:buClr>
                <a:schemeClr val="dk1"/>
              </a:buClr>
              <a:buSzPts val="2800"/>
              <a:buNone/>
              <a:defRPr/>
            </a:lvl4pPr>
            <a:lvl5pPr marL="1224580" lvl="4" indent="-122458" algn="l">
              <a:lnSpc>
                <a:spcPct val="100000"/>
              </a:lnSpc>
              <a:spcBef>
                <a:spcPts val="300"/>
              </a:spcBef>
              <a:spcAft>
                <a:spcPts val="0"/>
              </a:spcAft>
              <a:buClr>
                <a:schemeClr val="dk1"/>
              </a:buClr>
              <a:buSzPts val="2800"/>
              <a:buNone/>
              <a:defRPr/>
            </a:lvl5pPr>
            <a:lvl6pPr marL="1469495" lvl="5" indent="-183688" algn="l">
              <a:lnSpc>
                <a:spcPct val="100000"/>
              </a:lnSpc>
              <a:spcBef>
                <a:spcPts val="193"/>
              </a:spcBef>
              <a:spcAft>
                <a:spcPts val="0"/>
              </a:spcAft>
              <a:buClr>
                <a:schemeClr val="dk1"/>
              </a:buClr>
              <a:buSzPts val="1800"/>
              <a:buChar char="•"/>
              <a:defRPr/>
            </a:lvl6pPr>
            <a:lvl7pPr marL="1714412" lvl="6" indent="-183688" algn="l">
              <a:lnSpc>
                <a:spcPct val="100000"/>
              </a:lnSpc>
              <a:spcBef>
                <a:spcPts val="193"/>
              </a:spcBef>
              <a:spcAft>
                <a:spcPts val="0"/>
              </a:spcAft>
              <a:buClr>
                <a:schemeClr val="dk1"/>
              </a:buClr>
              <a:buSzPts val="1800"/>
              <a:buChar char="•"/>
              <a:defRPr/>
            </a:lvl7pPr>
            <a:lvl8pPr marL="1959327" lvl="7" indent="-183688" algn="l">
              <a:lnSpc>
                <a:spcPct val="100000"/>
              </a:lnSpc>
              <a:spcBef>
                <a:spcPts val="193"/>
              </a:spcBef>
              <a:spcAft>
                <a:spcPts val="0"/>
              </a:spcAft>
              <a:buClr>
                <a:schemeClr val="dk1"/>
              </a:buClr>
              <a:buSzPts val="1800"/>
              <a:buChar char="•"/>
              <a:defRPr/>
            </a:lvl8pPr>
            <a:lvl9pPr marL="2204243" lvl="8" indent="-183688" algn="l">
              <a:lnSpc>
                <a:spcPct val="100000"/>
              </a:lnSpc>
              <a:spcBef>
                <a:spcPts val="19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844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mage 1">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3F48FE3D-1F01-EEB6-6A4A-4F4B29D064A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789188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4587876"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2641113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city street&#10;&#10;Description automatically generated">
            <a:extLst>
              <a:ext uri="{FF2B5EF4-FFF2-40B4-BE49-F238E27FC236}">
                <a16:creationId xmlns:a16="http://schemas.microsoft.com/office/drawing/2014/main" id="{2B220021-3B22-7E45-9076-398C1519C9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0"/>
            <a:ext cx="4576226" cy="5143500"/>
          </a:xfrm>
          <a:prstGeom prst="rect">
            <a:avLst/>
          </a:prstGeom>
        </p:spPr>
      </p:pic>
      <p:sp>
        <p:nvSpPr>
          <p:cNvPr id="7" name="Title 8">
            <a:extLst>
              <a:ext uri="{FF2B5EF4-FFF2-40B4-BE49-F238E27FC236}">
                <a16:creationId xmlns:a16="http://schemas.microsoft.com/office/drawing/2014/main" id="{C79F5080-F28E-F44F-9B25-C31F7F3A1F4B}"/>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C7867AF6-A955-C34B-B908-6464AA12DD2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9344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1"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086920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7F04E902-5E8F-2341-BD2B-645DFE5A03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9" name="Title 8">
            <a:extLst>
              <a:ext uri="{FF2B5EF4-FFF2-40B4-BE49-F238E27FC236}">
                <a16:creationId xmlns:a16="http://schemas.microsoft.com/office/drawing/2014/main" id="{2247765B-C297-9D4C-88A6-DD7AAB3B7E08}"/>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46AA5A77-B4AD-FB4D-9C50-E5814553BF0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1801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picture containing wall, indoor, ceiling, floor&#10;&#10;Description automatically generated">
            <a:extLst>
              <a:ext uri="{FF2B5EF4-FFF2-40B4-BE49-F238E27FC236}">
                <a16:creationId xmlns:a16="http://schemas.microsoft.com/office/drawing/2014/main" id="{A0E5CEAC-0663-5246-91BD-F5AF7EAADA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0"/>
            <a:ext cx="4708429" cy="5173957"/>
          </a:xfrm>
          <a:prstGeom prst="rect">
            <a:avLst/>
          </a:prstGeom>
        </p:spPr>
      </p:pic>
      <p:sp>
        <p:nvSpPr>
          <p:cNvPr id="9" name="Title 8">
            <a:extLst>
              <a:ext uri="{FF2B5EF4-FFF2-40B4-BE49-F238E27FC236}">
                <a16:creationId xmlns:a16="http://schemas.microsoft.com/office/drawing/2014/main" id="{812F6B4B-1723-1A4C-AF09-F05B8AB2C51D}"/>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F4AA7A69-63DD-8B41-B717-35D96A7976FE}"/>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2803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B1EF443F-1551-0648-BE62-2C268A5287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4" y="0"/>
            <a:ext cx="4690665" cy="5143500"/>
          </a:xfrm>
          <a:prstGeom prst="rect">
            <a:avLst/>
          </a:prstGeom>
        </p:spPr>
      </p:pic>
      <p:sp>
        <p:nvSpPr>
          <p:cNvPr id="9" name="Title 8">
            <a:extLst>
              <a:ext uri="{FF2B5EF4-FFF2-40B4-BE49-F238E27FC236}">
                <a16:creationId xmlns:a16="http://schemas.microsoft.com/office/drawing/2014/main" id="{071A3A1C-E272-4843-89CE-EDECE6BC73FE}"/>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24402D9-880D-8140-95EC-69FB769CC42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074919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view of a large window&#10;&#10;Description automatically generated">
            <a:extLst>
              <a:ext uri="{FF2B5EF4-FFF2-40B4-BE49-F238E27FC236}">
                <a16:creationId xmlns:a16="http://schemas.microsoft.com/office/drawing/2014/main" id="{420423EE-BBB8-3641-9440-EA11434269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67509" cy="5143500"/>
          </a:xfrm>
          <a:prstGeom prst="rect">
            <a:avLst/>
          </a:prstGeom>
        </p:spPr>
      </p:pic>
      <p:sp>
        <p:nvSpPr>
          <p:cNvPr id="9" name="Title 8">
            <a:extLst>
              <a:ext uri="{FF2B5EF4-FFF2-40B4-BE49-F238E27FC236}">
                <a16:creationId xmlns:a16="http://schemas.microsoft.com/office/drawing/2014/main" id="{CA20B820-D2E2-C848-9E8F-F76BE1FE3980}"/>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3A26D019-3A8C-1B41-B128-5C226876958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16864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bench in front of a building&#10;&#10;Description automatically generated">
            <a:extLst>
              <a:ext uri="{FF2B5EF4-FFF2-40B4-BE49-F238E27FC236}">
                <a16:creationId xmlns:a16="http://schemas.microsoft.com/office/drawing/2014/main" id="{9DA25CDA-EEDD-A747-B55E-843FD2345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014"/>
          <a:stretch/>
        </p:blipFill>
        <p:spPr>
          <a:xfrm>
            <a:off x="4567770" y="-1"/>
            <a:ext cx="4576230" cy="5351565"/>
          </a:xfrm>
          <a:prstGeom prst="rect">
            <a:avLst/>
          </a:prstGeom>
        </p:spPr>
      </p:pic>
      <p:sp>
        <p:nvSpPr>
          <p:cNvPr id="9" name="Title 8">
            <a:extLst>
              <a:ext uri="{FF2B5EF4-FFF2-40B4-BE49-F238E27FC236}">
                <a16:creationId xmlns:a16="http://schemas.microsoft.com/office/drawing/2014/main" id="{D4F558B5-645F-6C4B-801D-D20713615862}"/>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29DC9766-3762-D345-9507-0129C70C46C6}"/>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9134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42F16A81-DDB6-9744-A640-ECE9CE4414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1"/>
            <a:ext cx="4573835" cy="5185497"/>
          </a:xfrm>
          <a:prstGeom prst="rect">
            <a:avLst/>
          </a:prstGeom>
        </p:spPr>
      </p:pic>
      <p:sp>
        <p:nvSpPr>
          <p:cNvPr id="9" name="Title 8">
            <a:extLst>
              <a:ext uri="{FF2B5EF4-FFF2-40B4-BE49-F238E27FC236}">
                <a16:creationId xmlns:a16="http://schemas.microsoft.com/office/drawing/2014/main" id="{D3EFE137-6AA8-5146-BB5B-1B41A5B34CB7}"/>
              </a:ext>
            </a:extLst>
          </p:cNvPr>
          <p:cNvSpPr>
            <a:spLocks noGrp="1"/>
          </p:cNvSpPr>
          <p:nvPr>
            <p:ph type="title"/>
          </p:nvPr>
        </p:nvSpPr>
        <p:spPr>
          <a:xfrm>
            <a:off x="381884" y="419506"/>
            <a:ext cx="3948874"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9BF42F2D-F344-4347-A77A-879196FB678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040496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6" name="Title 8">
            <a:extLst>
              <a:ext uri="{FF2B5EF4-FFF2-40B4-BE49-F238E27FC236}">
                <a16:creationId xmlns:a16="http://schemas.microsoft.com/office/drawing/2014/main" id="{F50896C5-9111-8242-BCE0-7CC0BD50EAD4}"/>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51F6DD38-B279-FA48-AB2C-5722EABCCA23}"/>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521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2 column text box</a:t>
            </a:r>
            <a:br>
              <a:rPr lang="en-US"/>
            </a:br>
            <a:r>
              <a:rPr lang="en-US"/>
              <a:t>Small body copy</a:t>
            </a:r>
            <a:endParaRPr/>
          </a:p>
        </p:txBody>
      </p:sp>
      <p:sp>
        <p:nvSpPr>
          <p:cNvPr id="6" name="Text Placeholder 2">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1934157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0" name="Picture 9" descr="A picture containing building, outdoor&#10;&#10;Description automatically generated">
            <a:extLst>
              <a:ext uri="{FF2B5EF4-FFF2-40B4-BE49-F238E27FC236}">
                <a16:creationId xmlns:a16="http://schemas.microsoft.com/office/drawing/2014/main" id="{39EDEF0E-237F-6F49-A871-2C910D1EFA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pic>
        <p:nvPicPr>
          <p:cNvPr id="12" name="Picture 11" descr="A picture containing wooden, indoor, building, floor&#10;&#10;Description automatically generated">
            <a:extLst>
              <a:ext uri="{FF2B5EF4-FFF2-40B4-BE49-F238E27FC236}">
                <a16:creationId xmlns:a16="http://schemas.microsoft.com/office/drawing/2014/main" id="{A5010B32-7C91-414A-9463-50EDA9DDD9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72000" y="0"/>
            <a:ext cx="4575572" cy="5156444"/>
          </a:xfrm>
          <a:prstGeom prst="rect">
            <a:avLst/>
          </a:prstGeom>
        </p:spPr>
      </p:pic>
      <p:sp>
        <p:nvSpPr>
          <p:cNvPr id="9" name="Title 8">
            <a:extLst>
              <a:ext uri="{FF2B5EF4-FFF2-40B4-BE49-F238E27FC236}">
                <a16:creationId xmlns:a16="http://schemas.microsoft.com/office/drawing/2014/main" id="{B64715E0-8DEA-FB4F-A337-428CA273AD1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7DAFEEDC-1B2B-8A47-BF9E-A02A65A5950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01412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B96438B9-5925-5042-9335-CD7B46F25C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7" y="1"/>
            <a:ext cx="4708429" cy="5143499"/>
          </a:xfrm>
          <a:prstGeom prst="rect">
            <a:avLst/>
          </a:prstGeom>
        </p:spPr>
      </p:pic>
      <p:sp>
        <p:nvSpPr>
          <p:cNvPr id="6" name="Title 8">
            <a:extLst>
              <a:ext uri="{FF2B5EF4-FFF2-40B4-BE49-F238E27FC236}">
                <a16:creationId xmlns:a16="http://schemas.microsoft.com/office/drawing/2014/main" id="{645BC672-5E5B-4548-A603-8A42D88BE5AC}"/>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80F6BFC-829B-8342-9BB6-B0F938D8371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784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5" name="Picture 4" descr="A large brick building with many windows&#10;&#10;Description automatically generated">
            <a:extLst>
              <a:ext uri="{FF2B5EF4-FFF2-40B4-BE49-F238E27FC236}">
                <a16:creationId xmlns:a16="http://schemas.microsoft.com/office/drawing/2014/main" id="{D9DB67EB-CF0D-4447-8C77-9CD316FB6F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1" t="-1"/>
          <a:stretch/>
        </p:blipFill>
        <p:spPr>
          <a:xfrm>
            <a:off x="4567773" y="-1"/>
            <a:ext cx="4576228" cy="5143501"/>
          </a:xfrm>
          <a:prstGeom prst="rect">
            <a:avLst/>
          </a:prstGeom>
        </p:spPr>
      </p:pic>
      <p:sp>
        <p:nvSpPr>
          <p:cNvPr id="7" name="Title 8">
            <a:extLst>
              <a:ext uri="{FF2B5EF4-FFF2-40B4-BE49-F238E27FC236}">
                <a16:creationId xmlns:a16="http://schemas.microsoft.com/office/drawing/2014/main" id="{B7887FE3-B843-AB43-8133-90352A56239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E30898AC-7514-D64D-AAAC-3D568569ED99}"/>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45462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n old stone building&#10;&#10;Description automatically generated">
            <a:extLst>
              <a:ext uri="{FF2B5EF4-FFF2-40B4-BE49-F238E27FC236}">
                <a16:creationId xmlns:a16="http://schemas.microsoft.com/office/drawing/2014/main" id="{D6DC994B-465B-994A-9B9B-E5E79BD746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4194" r="-2755" b="-1"/>
          <a:stretch/>
        </p:blipFill>
        <p:spPr>
          <a:xfrm rot="16200000">
            <a:off x="4271322" y="417658"/>
            <a:ext cx="4636786" cy="4181477"/>
          </a:xfrm>
          <a:prstGeom prst="rect">
            <a:avLst/>
          </a:prstGeom>
        </p:spPr>
      </p:pic>
      <p:sp>
        <p:nvSpPr>
          <p:cNvPr id="7" name="Title 8">
            <a:extLst>
              <a:ext uri="{FF2B5EF4-FFF2-40B4-BE49-F238E27FC236}">
                <a16:creationId xmlns:a16="http://schemas.microsoft.com/office/drawing/2014/main" id="{EEEBB5D8-B3F6-8746-82B9-1A1950962D1B}"/>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60780D3-67D5-A543-9998-77BA20446710}"/>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69419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building, indoor, wall&#10;&#10;Description automatically generated">
            <a:extLst>
              <a:ext uri="{FF2B5EF4-FFF2-40B4-BE49-F238E27FC236}">
                <a16:creationId xmlns:a16="http://schemas.microsoft.com/office/drawing/2014/main" id="{27B1F5B5-4B41-1F49-88EB-D146DE7759A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7" name="Title 8">
            <a:extLst>
              <a:ext uri="{FF2B5EF4-FFF2-40B4-BE49-F238E27FC236}">
                <a16:creationId xmlns:a16="http://schemas.microsoft.com/office/drawing/2014/main" id="{DFD74F92-37B3-394E-B202-29A8A37B31C6}"/>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3E6C43D-9388-3A4D-8A4D-386BB2AE3AF4}"/>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68377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41A14488-47A9-A945-B125-A2DF5ABC69A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5" y="314325"/>
            <a:ext cx="4035426" cy="4512469"/>
          </a:xfrm>
          <a:prstGeom prst="rect">
            <a:avLst/>
          </a:prstGeom>
        </p:spPr>
      </p:pic>
      <p:sp>
        <p:nvSpPr>
          <p:cNvPr id="9" name="Title 8">
            <a:extLst>
              <a:ext uri="{FF2B5EF4-FFF2-40B4-BE49-F238E27FC236}">
                <a16:creationId xmlns:a16="http://schemas.microsoft.com/office/drawing/2014/main" id="{F461E885-3D24-3E49-B4F1-F3DFEC9F49E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5566B4F-A041-714E-8C6B-B064CCCCFDF7}"/>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1989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5930A8DD-DC0F-AD49-94A8-52E7C1C378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5"/>
            <a:ext cx="4035427" cy="4512469"/>
          </a:xfrm>
          <a:prstGeom prst="rect">
            <a:avLst/>
          </a:prstGeom>
        </p:spPr>
      </p:pic>
      <p:sp>
        <p:nvSpPr>
          <p:cNvPr id="8" name="Title 8">
            <a:extLst>
              <a:ext uri="{FF2B5EF4-FFF2-40B4-BE49-F238E27FC236}">
                <a16:creationId xmlns:a16="http://schemas.microsoft.com/office/drawing/2014/main" id="{6A3B0B07-DCE3-B146-9B6A-3994B003FCF0}"/>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6C92D8F4-96A2-874D-BF99-4E97000C7B61}"/>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8989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89702472-5231-D549-9CEF-FFE6B3F401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45023" y="314326"/>
            <a:ext cx="4035427" cy="4512468"/>
          </a:xfrm>
          <a:prstGeom prst="rect">
            <a:avLst/>
          </a:prstGeom>
        </p:spPr>
      </p:pic>
      <p:sp>
        <p:nvSpPr>
          <p:cNvPr id="8" name="Title 8">
            <a:extLst>
              <a:ext uri="{FF2B5EF4-FFF2-40B4-BE49-F238E27FC236}">
                <a16:creationId xmlns:a16="http://schemas.microsoft.com/office/drawing/2014/main" id="{38858BE2-0703-F94C-AC5A-D375D26FEF69}"/>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131B73F3-BB2F-7649-9898-67A78F7247B8}"/>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35997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4587876" y="313766"/>
            <a:ext cx="4150358" cy="4513166"/>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pic>
        <p:nvPicPr>
          <p:cNvPr id="10" name="Picture 9" descr="A close up of a logo&#10;&#10;Description automatically generated">
            <a:extLst>
              <a:ext uri="{FF2B5EF4-FFF2-40B4-BE49-F238E27FC236}">
                <a16:creationId xmlns:a16="http://schemas.microsoft.com/office/drawing/2014/main" id="{84F9BD62-11D8-462A-B64E-C30BAC85B3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
        <p:nvSpPr>
          <p:cNvPr id="7" name="Title 8">
            <a:extLst>
              <a:ext uri="{FF2B5EF4-FFF2-40B4-BE49-F238E27FC236}">
                <a16:creationId xmlns:a16="http://schemas.microsoft.com/office/drawing/2014/main" id="{4643FC5D-68CC-524A-A2AA-180E44A70BE1}"/>
              </a:ext>
            </a:extLst>
          </p:cNvPr>
          <p:cNvSpPr>
            <a:spLocks noGrp="1"/>
          </p:cNvSpPr>
          <p:nvPr>
            <p:ph type="title"/>
          </p:nvPr>
        </p:nvSpPr>
        <p:spPr>
          <a:xfrm>
            <a:off x="381884" y="419506"/>
            <a:ext cx="3948874" cy="992229"/>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4301ADD1-6AF0-EB4D-BFC7-6145C24D2B9A}"/>
              </a:ext>
            </a:extLst>
          </p:cNvPr>
          <p:cNvSpPr>
            <a:spLocks noGrp="1"/>
          </p:cNvSpPr>
          <p:nvPr>
            <p:ph type="body" sz="quarter" idx="11"/>
          </p:nvPr>
        </p:nvSpPr>
        <p:spPr>
          <a:xfrm>
            <a:off x="366942" y="1592032"/>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78746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358774" y="306183"/>
            <a:ext cx="8426450" cy="48538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hasCustomPrompt="1"/>
          </p:nvPr>
        </p:nvSpPr>
        <p:spPr>
          <a:xfrm>
            <a:off x="358773" y="912959"/>
            <a:ext cx="8426449" cy="1382278"/>
          </a:xfrm>
        </p:spPr>
        <p:txBody>
          <a:bodyPr>
            <a:noAutofit/>
          </a:bodyPr>
          <a:lstStyle>
            <a:lvl1pP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2959288708"/>
              </p:ext>
            </p:extLst>
          </p:nvPr>
        </p:nvGraphicFramePr>
        <p:xfrm>
          <a:off x="358774" y="2422923"/>
          <a:ext cx="8426448" cy="2171700"/>
        </p:xfrm>
        <a:graphic>
          <a:graphicData uri="http://schemas.openxmlformats.org/drawingml/2006/table">
            <a:tbl>
              <a:tblPr firstRow="1" bandRow="1">
                <a:tableStyleId>{0660B408-B3CF-4A94-85FC-2B1E0A45F4A2}</a:tableStyleId>
              </a:tblPr>
              <a:tblGrid>
                <a:gridCol w="2808816">
                  <a:extLst>
                    <a:ext uri="{9D8B030D-6E8A-4147-A177-3AD203B41FA5}">
                      <a16:colId xmlns:a16="http://schemas.microsoft.com/office/drawing/2014/main" val="20000"/>
                    </a:ext>
                  </a:extLst>
                </a:gridCol>
                <a:gridCol w="2808816">
                  <a:extLst>
                    <a:ext uri="{9D8B030D-6E8A-4147-A177-3AD203B41FA5}">
                      <a16:colId xmlns:a16="http://schemas.microsoft.com/office/drawing/2014/main" val="20001"/>
                    </a:ext>
                  </a:extLst>
                </a:gridCol>
                <a:gridCol w="2808816">
                  <a:extLst>
                    <a:ext uri="{9D8B030D-6E8A-4147-A177-3AD203B41FA5}">
                      <a16:colId xmlns:a16="http://schemas.microsoft.com/office/drawing/2014/main" val="20002"/>
                    </a:ext>
                  </a:extLst>
                </a:gridCol>
              </a:tblGrid>
              <a:tr h="251460">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marL="68580" marR="68580" marT="34290" marB="34290">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1460">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251460">
                <a:tc>
                  <a:txBody>
                    <a:bodyPr/>
                    <a:lstStyle/>
                    <a:p>
                      <a:r>
                        <a:rPr lang="en-US" sz="2400">
                          <a:latin typeface="Tw Cen MT"/>
                          <a:cs typeface="Tw Cen MT"/>
                        </a:rPr>
                        <a:t>xxx</a:t>
                      </a: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marL="68580" marR="68580" marT="34290" marB="34290">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044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019176"/>
            <a:ext cx="8328025" cy="3575447"/>
          </a:xfrm>
          <a:prstGeom prst="rect">
            <a:avLst/>
          </a:prstGeom>
        </p:spPr>
        <p:txBody>
          <a:bodyPr/>
          <a:lstStyle>
            <a:lvl1pPr>
              <a:lnSpc>
                <a:spcPct val="90000"/>
              </a:lnSpc>
              <a:defRPr/>
            </a:lvl1pPr>
            <a:lvl2pPr marL="557213" indent="-214313">
              <a:lnSpc>
                <a:spcPct val="90000"/>
              </a:lnSpc>
              <a:buFont typeface="Lucida Grande"/>
              <a:buChar char="–"/>
              <a:defRPr sz="2400"/>
            </a:lvl2pPr>
            <a:lvl3pPr>
              <a:lnSpc>
                <a:spcPct val="90000"/>
              </a:lnSpc>
              <a:defRPr sz="24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14331092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35877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3492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8775" y="1020366"/>
            <a:ext cx="4038600" cy="339405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0390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358775" y="1020366"/>
            <a:ext cx="4038600" cy="339404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4746625" y="1019944"/>
            <a:ext cx="4038600" cy="3394472"/>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57994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358775" y="1020366"/>
            <a:ext cx="4038600" cy="3394049"/>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359999" y="4454788"/>
            <a:ext cx="8326801" cy="312474"/>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4746625" y="1019944"/>
            <a:ext cx="4038600" cy="3394472"/>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3398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58774" y="1019176"/>
            <a:ext cx="8426450" cy="3575447"/>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936421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4048374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29125"/>
            <a:ext cx="1536700"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358775" y="879913"/>
            <a:ext cx="8426450" cy="485387"/>
          </a:xfrm>
          <a:prstGeom prst="rect">
            <a:avLst/>
          </a:prstGeom>
          <a:noFill/>
        </p:spPr>
        <p:txBody>
          <a:bodyPr/>
          <a:lstStyle>
            <a:lvl1pPr marL="0" indent="0">
              <a:lnSpc>
                <a:spcPct val="90000"/>
              </a:lnSpc>
              <a:buNone/>
              <a:defRPr sz="24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358775" y="1365300"/>
            <a:ext cx="8426450" cy="3401962"/>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4113181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3467222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9144000" cy="5143500"/>
          </a:xfrm>
          <a:prstGeom prst="rect">
            <a:avLst/>
          </a:prstGeom>
          <a:solidFill>
            <a:srgbClr val="FFB8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381884" y="1212811"/>
            <a:ext cx="8407184" cy="531455"/>
          </a:xfrm>
        </p:spPr>
        <p:txBody>
          <a:bodyPr anchor="t"/>
          <a:lstStyle>
            <a:lvl1pPr algn="l">
              <a:defRPr sz="300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382766" y="1852175"/>
            <a:ext cx="8406302" cy="5328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8" y="3859220"/>
            <a:ext cx="1853087" cy="864774"/>
          </a:xfrm>
          <a:prstGeom prst="rect">
            <a:avLst/>
          </a:prstGeom>
        </p:spPr>
      </p:pic>
    </p:spTree>
    <p:extLst>
      <p:ext uri="{BB962C8B-B14F-4D97-AF65-F5344CB8AC3E}">
        <p14:creationId xmlns:p14="http://schemas.microsoft.com/office/powerpoint/2010/main" val="28932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a:latin typeface="Arial"/>
                <a:cs typeface="Arial"/>
              </a:rPr>
              <a:t>The</a:t>
            </a:r>
            <a:r>
              <a:rPr lang="en-AU" sz="1800" spc="-35">
                <a:latin typeface="Arial"/>
                <a:cs typeface="Arial"/>
              </a:rPr>
              <a:t> </a:t>
            </a:r>
            <a:r>
              <a:rPr lang="en-AU" sz="1800">
                <a:latin typeface="Arial"/>
                <a:cs typeface="Arial"/>
              </a:rPr>
              <a:t>University</a:t>
            </a:r>
            <a:r>
              <a:rPr lang="en-AU" sz="1800" spc="-30">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Sydney’s</a:t>
            </a:r>
            <a:r>
              <a:rPr lang="en-AU" sz="1800" spc="-30">
                <a:latin typeface="Arial"/>
                <a:cs typeface="Arial"/>
              </a:rPr>
              <a:t> </a:t>
            </a:r>
            <a:r>
              <a:rPr lang="en-AU" sz="1800">
                <a:latin typeface="Arial"/>
                <a:cs typeface="Arial"/>
              </a:rPr>
              <a:t>Camperdown</a:t>
            </a:r>
            <a:r>
              <a:rPr lang="en-AU" sz="1800" spc="-30">
                <a:latin typeface="Arial"/>
                <a:cs typeface="Arial"/>
              </a:rPr>
              <a:t> </a:t>
            </a:r>
            <a:r>
              <a:rPr lang="en-AU" sz="1800">
                <a:latin typeface="Arial"/>
                <a:cs typeface="Arial"/>
              </a:rPr>
              <a:t>Campus</a:t>
            </a:r>
            <a:r>
              <a:rPr lang="en-AU" sz="1800" spc="-35">
                <a:latin typeface="Arial"/>
                <a:cs typeface="Arial"/>
              </a:rPr>
              <a:t> </a:t>
            </a:r>
            <a:r>
              <a:rPr lang="en-AU" sz="1800">
                <a:latin typeface="Arial"/>
                <a:cs typeface="Arial"/>
              </a:rPr>
              <a:t>sits</a:t>
            </a:r>
            <a:r>
              <a:rPr lang="en-AU" sz="1800" spc="-30">
                <a:latin typeface="Arial"/>
                <a:cs typeface="Arial"/>
              </a:rPr>
              <a:t> </a:t>
            </a:r>
            <a:r>
              <a:rPr lang="en-AU" sz="1800">
                <a:latin typeface="Arial"/>
                <a:cs typeface="Arial"/>
              </a:rPr>
              <a:t>on</a:t>
            </a:r>
            <a:r>
              <a:rPr lang="en-AU" sz="1800" spc="-30">
                <a:latin typeface="Arial"/>
                <a:cs typeface="Arial"/>
              </a:rPr>
              <a:t> </a:t>
            </a:r>
            <a:r>
              <a:rPr lang="en-AU" sz="1800">
                <a:latin typeface="Arial"/>
                <a:cs typeface="Arial"/>
              </a:rPr>
              <a:t>the</a:t>
            </a:r>
            <a:r>
              <a:rPr lang="en-AU" sz="1800" spc="-35">
                <a:latin typeface="Arial"/>
                <a:cs typeface="Arial"/>
              </a:rPr>
              <a:t> </a:t>
            </a:r>
            <a:r>
              <a:rPr lang="en-AU" sz="1800">
                <a:latin typeface="Arial"/>
                <a:cs typeface="Arial"/>
              </a:rPr>
              <a:t>lands</a:t>
            </a:r>
            <a:r>
              <a:rPr lang="en-AU" sz="1800" spc="-30">
                <a:latin typeface="Arial"/>
                <a:cs typeface="Arial"/>
              </a:rPr>
              <a:t> </a:t>
            </a:r>
            <a:r>
              <a:rPr lang="en-AU" sz="1800">
                <a:latin typeface="Arial"/>
                <a:cs typeface="Arial"/>
              </a:rPr>
              <a:t>of</a:t>
            </a:r>
            <a:r>
              <a:rPr lang="en-AU" sz="1800" spc="-30">
                <a:latin typeface="Arial"/>
                <a:cs typeface="Arial"/>
              </a:rPr>
              <a:t> </a:t>
            </a:r>
            <a:r>
              <a:rPr lang="en-AU" sz="1800" spc="-25">
                <a:latin typeface="Arial"/>
                <a:cs typeface="Arial"/>
              </a:rPr>
              <a:t>the </a:t>
            </a:r>
            <a:r>
              <a:rPr lang="en-AU" sz="1800">
                <a:latin typeface="Arial"/>
                <a:cs typeface="Arial"/>
              </a:rPr>
              <a:t>Gadigal</a:t>
            </a:r>
            <a:r>
              <a:rPr lang="en-AU" sz="1800" spc="-10">
                <a:latin typeface="Arial"/>
                <a:cs typeface="Arial"/>
              </a:rPr>
              <a:t> </a:t>
            </a:r>
            <a:r>
              <a:rPr lang="en-AU" sz="1800">
                <a:latin typeface="Arial"/>
                <a:cs typeface="Arial"/>
              </a:rPr>
              <a:t>people</a:t>
            </a:r>
            <a:r>
              <a:rPr lang="en-AU" sz="1800" spc="-10">
                <a:latin typeface="Arial"/>
                <a:cs typeface="Arial"/>
              </a:rPr>
              <a:t> </a:t>
            </a:r>
            <a:r>
              <a:rPr lang="en-AU" sz="1800">
                <a:latin typeface="Arial"/>
                <a:cs typeface="Arial"/>
              </a:rPr>
              <a:t>with</a:t>
            </a:r>
            <a:r>
              <a:rPr lang="en-AU" sz="1800" spc="-10">
                <a:latin typeface="Arial"/>
                <a:cs typeface="Arial"/>
              </a:rPr>
              <a:t> </a:t>
            </a:r>
            <a:r>
              <a:rPr lang="en-AU" sz="1800">
                <a:latin typeface="Arial"/>
                <a:cs typeface="Arial"/>
              </a:rPr>
              <a:t>campuses,</a:t>
            </a:r>
            <a:r>
              <a:rPr lang="en-AU" sz="1800" spc="-5">
                <a:latin typeface="Arial"/>
                <a:cs typeface="Arial"/>
              </a:rPr>
              <a:t> </a:t>
            </a:r>
            <a:r>
              <a:rPr lang="en-AU" sz="1800">
                <a:latin typeface="Arial"/>
                <a:cs typeface="Arial"/>
              </a:rPr>
              <a:t>teaching</a:t>
            </a:r>
            <a:r>
              <a:rPr lang="en-AU" sz="1800" spc="-10">
                <a:latin typeface="Arial"/>
                <a:cs typeface="Arial"/>
              </a:rPr>
              <a:t> </a:t>
            </a:r>
            <a:r>
              <a:rPr lang="en-AU" sz="1800">
                <a:latin typeface="Arial"/>
                <a:cs typeface="Arial"/>
              </a:rPr>
              <a:t>and</a:t>
            </a:r>
            <a:r>
              <a:rPr lang="en-AU" sz="1800" spc="-10">
                <a:latin typeface="Arial"/>
                <a:cs typeface="Arial"/>
              </a:rPr>
              <a:t> </a:t>
            </a:r>
            <a:r>
              <a:rPr lang="en-AU" sz="1800">
                <a:latin typeface="Arial"/>
                <a:cs typeface="Arial"/>
              </a:rPr>
              <a:t>research</a:t>
            </a:r>
            <a:r>
              <a:rPr lang="en-AU" sz="1800" spc="-5">
                <a:latin typeface="Arial"/>
                <a:cs typeface="Arial"/>
              </a:rPr>
              <a:t> </a:t>
            </a:r>
            <a:r>
              <a:rPr lang="en-AU" sz="1800">
                <a:latin typeface="Arial"/>
                <a:cs typeface="Arial"/>
              </a:rPr>
              <a:t>facilities</a:t>
            </a:r>
            <a:r>
              <a:rPr lang="en-AU" sz="1800" spc="-5">
                <a:latin typeface="Arial"/>
                <a:cs typeface="Arial"/>
              </a:rPr>
              <a:t> </a:t>
            </a:r>
            <a:r>
              <a:rPr lang="en-AU" sz="1800">
                <a:latin typeface="Arial"/>
                <a:cs typeface="Arial"/>
              </a:rPr>
              <a:t>on</a:t>
            </a:r>
            <a:r>
              <a:rPr lang="en-AU" sz="1800" spc="-10">
                <a:latin typeface="Arial"/>
                <a:cs typeface="Arial"/>
              </a:rPr>
              <a:t> </a:t>
            </a:r>
            <a:r>
              <a:rPr lang="en-AU" sz="1800" spc="-25">
                <a:latin typeface="Arial"/>
                <a:cs typeface="Arial"/>
              </a:rPr>
              <a:t>the </a:t>
            </a:r>
            <a:r>
              <a:rPr lang="en-AU" sz="1800">
                <a:latin typeface="Arial"/>
                <a:cs typeface="Arial"/>
              </a:rPr>
              <a:t>lands</a:t>
            </a:r>
            <a:r>
              <a:rPr lang="en-AU" sz="1800" spc="-45">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the</a:t>
            </a:r>
            <a:r>
              <a:rPr lang="en-AU" sz="1800" spc="-25">
                <a:latin typeface="Arial"/>
                <a:cs typeface="Arial"/>
              </a:rPr>
              <a:t> </a:t>
            </a:r>
            <a:r>
              <a:rPr lang="en-AU" sz="1800" err="1">
                <a:latin typeface="Arial"/>
                <a:cs typeface="Arial"/>
              </a:rPr>
              <a:t>Gamaraygal</a:t>
            </a:r>
            <a:r>
              <a:rPr lang="en-AU" sz="1800">
                <a:latin typeface="Arial"/>
                <a:cs typeface="Arial"/>
              </a:rPr>
              <a:t>,</a:t>
            </a:r>
            <a:r>
              <a:rPr lang="en-AU" sz="1800" spc="-30">
                <a:latin typeface="Arial"/>
                <a:cs typeface="Arial"/>
              </a:rPr>
              <a:t> </a:t>
            </a:r>
            <a:r>
              <a:rPr lang="en-AU" sz="1800" err="1">
                <a:latin typeface="Arial"/>
                <a:cs typeface="Arial"/>
              </a:rPr>
              <a:t>Dharug</a:t>
            </a:r>
            <a:r>
              <a:rPr lang="en-AU" sz="1800">
                <a:latin typeface="Arial"/>
                <a:cs typeface="Arial"/>
              </a:rPr>
              <a:t>,</a:t>
            </a:r>
            <a:r>
              <a:rPr lang="en-AU" sz="1800" spc="-30">
                <a:latin typeface="Arial"/>
                <a:cs typeface="Arial"/>
              </a:rPr>
              <a:t> </a:t>
            </a:r>
            <a:r>
              <a:rPr lang="en-AU" sz="1800" err="1">
                <a:latin typeface="Arial"/>
                <a:cs typeface="Arial"/>
              </a:rPr>
              <a:t>Wangal</a:t>
            </a:r>
            <a:r>
              <a:rPr lang="en-AU" sz="1800">
                <a:latin typeface="Arial"/>
                <a:cs typeface="Arial"/>
              </a:rPr>
              <a:t>,</a:t>
            </a:r>
            <a:r>
              <a:rPr lang="en-AU" sz="1800" spc="-35">
                <a:latin typeface="Arial"/>
                <a:cs typeface="Arial"/>
              </a:rPr>
              <a:t> </a:t>
            </a:r>
            <a:r>
              <a:rPr lang="en-AU" sz="1800" err="1">
                <a:latin typeface="Arial"/>
                <a:cs typeface="Arial"/>
              </a:rPr>
              <a:t>Darkinyung</a:t>
            </a:r>
            <a:r>
              <a:rPr lang="en-AU" sz="1800">
                <a:latin typeface="Arial"/>
                <a:cs typeface="Arial"/>
              </a:rPr>
              <a:t>,</a:t>
            </a:r>
            <a:r>
              <a:rPr lang="en-AU" sz="1800" spc="-30">
                <a:latin typeface="Arial"/>
                <a:cs typeface="Arial"/>
              </a:rPr>
              <a:t> </a:t>
            </a:r>
            <a:r>
              <a:rPr lang="en-AU" sz="1800" spc="-10" err="1">
                <a:latin typeface="Arial"/>
                <a:cs typeface="Arial"/>
              </a:rPr>
              <a:t>Burramadagal</a:t>
            </a:r>
            <a:r>
              <a:rPr lang="en-AU" sz="1800" spc="-10">
                <a:latin typeface="Arial"/>
                <a:cs typeface="Arial"/>
              </a:rPr>
              <a:t>, </a:t>
            </a:r>
            <a:r>
              <a:rPr lang="en-AU" sz="1800" err="1">
                <a:latin typeface="Arial"/>
                <a:cs typeface="Arial"/>
              </a:rPr>
              <a:t>Dharawal</a:t>
            </a:r>
            <a:r>
              <a:rPr lang="en-AU" sz="1800">
                <a:latin typeface="Arial"/>
                <a:cs typeface="Arial"/>
              </a:rPr>
              <a:t>,</a:t>
            </a:r>
            <a:r>
              <a:rPr lang="en-AU" sz="1800" spc="-30">
                <a:latin typeface="Arial"/>
                <a:cs typeface="Arial"/>
              </a:rPr>
              <a:t> </a:t>
            </a:r>
            <a:r>
              <a:rPr lang="en-AU" sz="1800" err="1">
                <a:latin typeface="Arial"/>
                <a:cs typeface="Arial"/>
              </a:rPr>
              <a:t>Gandangara</a:t>
            </a:r>
            <a:r>
              <a:rPr lang="en-AU" sz="1800">
                <a:latin typeface="Arial"/>
                <a:cs typeface="Arial"/>
              </a:rPr>
              <a:t>,</a:t>
            </a:r>
            <a:r>
              <a:rPr lang="en-AU" sz="1800" spc="-10">
                <a:latin typeface="Arial"/>
                <a:cs typeface="Arial"/>
              </a:rPr>
              <a:t> Gamilaraay,</a:t>
            </a:r>
            <a:r>
              <a:rPr lang="en-AU" sz="1800" spc="-15">
                <a:latin typeface="Arial"/>
                <a:cs typeface="Arial"/>
              </a:rPr>
              <a:t> </a:t>
            </a:r>
            <a:r>
              <a:rPr lang="en-AU" sz="1800" err="1">
                <a:latin typeface="Arial"/>
                <a:cs typeface="Arial"/>
              </a:rPr>
              <a:t>Barkindji</a:t>
            </a:r>
            <a:r>
              <a:rPr lang="en-AU" sz="1800">
                <a:latin typeface="Arial"/>
                <a:cs typeface="Arial"/>
              </a:rPr>
              <a:t>,</a:t>
            </a:r>
            <a:r>
              <a:rPr lang="en-AU" sz="1800" spc="-10">
                <a:latin typeface="Arial"/>
                <a:cs typeface="Arial"/>
              </a:rPr>
              <a:t> </a:t>
            </a:r>
            <a:r>
              <a:rPr lang="en-AU" sz="1800">
                <a:latin typeface="Arial"/>
                <a:cs typeface="Arial"/>
              </a:rPr>
              <a:t>Bundjalung,</a:t>
            </a:r>
            <a:r>
              <a:rPr lang="en-AU" sz="1800" spc="-10">
                <a:latin typeface="Arial"/>
                <a:cs typeface="Arial"/>
              </a:rPr>
              <a:t> Wiradjuri, </a:t>
            </a:r>
            <a:r>
              <a:rPr lang="en-AU" sz="1800" err="1">
                <a:latin typeface="Arial"/>
                <a:cs typeface="Arial"/>
              </a:rPr>
              <a:t>Ngunawal</a:t>
            </a:r>
            <a:r>
              <a:rPr lang="en-AU" sz="1800">
                <a:latin typeface="Arial"/>
                <a:cs typeface="Arial"/>
              </a:rPr>
              <a:t>,</a:t>
            </a:r>
            <a:r>
              <a:rPr lang="en-AU" sz="1800" spc="-15">
                <a:latin typeface="Arial"/>
                <a:cs typeface="Arial"/>
              </a:rPr>
              <a:t> </a:t>
            </a:r>
            <a:r>
              <a:rPr lang="en-AU" sz="1800" err="1">
                <a:latin typeface="Arial"/>
                <a:cs typeface="Arial"/>
              </a:rPr>
              <a:t>Gureng</a:t>
            </a:r>
            <a:r>
              <a:rPr lang="en-AU" sz="1800" spc="-10">
                <a:latin typeface="Arial"/>
                <a:cs typeface="Arial"/>
              </a:rPr>
              <a:t> </a:t>
            </a:r>
            <a:r>
              <a:rPr lang="en-AU" sz="1800" err="1">
                <a:latin typeface="Arial"/>
                <a:cs typeface="Arial"/>
              </a:rPr>
              <a:t>Gureng</a:t>
            </a:r>
            <a:r>
              <a:rPr lang="en-AU" sz="1800">
                <a:latin typeface="Arial"/>
                <a:cs typeface="Arial"/>
              </a:rPr>
              <a:t>,</a:t>
            </a:r>
            <a:r>
              <a:rPr lang="en-AU" sz="1800" spc="-10">
                <a:latin typeface="Arial"/>
                <a:cs typeface="Arial"/>
              </a:rPr>
              <a:t> </a:t>
            </a:r>
            <a:r>
              <a:rPr lang="en-AU" sz="1800">
                <a:latin typeface="Arial"/>
                <a:cs typeface="Arial"/>
              </a:rPr>
              <a:t>and</a:t>
            </a:r>
            <a:r>
              <a:rPr lang="en-AU" sz="1800" spc="-15">
                <a:latin typeface="Arial"/>
                <a:cs typeface="Arial"/>
              </a:rPr>
              <a:t> </a:t>
            </a:r>
            <a:r>
              <a:rPr lang="en-AU" sz="1800" err="1">
                <a:latin typeface="Arial"/>
                <a:cs typeface="Arial"/>
              </a:rPr>
              <a:t>Gagadju</a:t>
            </a:r>
            <a:r>
              <a:rPr lang="en-AU" sz="1800" spc="-10">
                <a:latin typeface="Arial"/>
                <a:cs typeface="Arial"/>
              </a:rPr>
              <a:t> peoples.</a:t>
            </a:r>
            <a:endParaRPr lang="en-AU" sz="1800">
              <a:latin typeface="Arial"/>
              <a:cs typeface="Arial"/>
            </a:endParaRPr>
          </a:p>
        </p:txBody>
      </p:sp>
    </p:spTree>
    <p:extLst>
      <p:ext uri="{BB962C8B-B14F-4D97-AF65-F5344CB8AC3E}">
        <p14:creationId xmlns:p14="http://schemas.microsoft.com/office/powerpoint/2010/main" val="71224280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9144000" cy="51435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381884" y="1212811"/>
            <a:ext cx="8407184" cy="531455"/>
          </a:xfrm>
        </p:spPr>
        <p:txBody>
          <a:bodyPr anchor="t"/>
          <a:lstStyle>
            <a:lvl1pPr algn="l">
              <a:defRPr sz="300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382766" y="1852176"/>
            <a:ext cx="8406302" cy="531455"/>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022" y="4031134"/>
            <a:ext cx="1494878" cy="517600"/>
          </a:xfrm>
          <a:prstGeom prst="rect">
            <a:avLst/>
          </a:prstGeom>
        </p:spPr>
      </p:pic>
    </p:spTree>
    <p:extLst>
      <p:ext uri="{BB962C8B-B14F-4D97-AF65-F5344CB8AC3E}">
        <p14:creationId xmlns:p14="http://schemas.microsoft.com/office/powerpoint/2010/main" val="18439391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Welcome to Count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94C734-8EA7-6747-9D5E-0095CB042E67}"/>
              </a:ext>
            </a:extLst>
          </p:cNvPr>
          <p:cNvSpPr/>
          <p:nvPr userDrawn="1"/>
        </p:nvSpPr>
        <p:spPr>
          <a:xfrm>
            <a:off x="1" y="0"/>
            <a:ext cx="9143999"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a:extLst>
              <a:ext uri="{FF2B5EF4-FFF2-40B4-BE49-F238E27FC236}">
                <a16:creationId xmlns:a16="http://schemas.microsoft.com/office/drawing/2014/main" id="{7AED50A0-D355-754C-8CE1-B6D0454913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47768" y="3881927"/>
            <a:ext cx="1848464" cy="639366"/>
          </a:xfrm>
          <a:prstGeom prst="rect">
            <a:avLst/>
          </a:prstGeom>
        </p:spPr>
      </p:pic>
      <p:sp>
        <p:nvSpPr>
          <p:cNvPr id="2" name="Rectangle 1">
            <a:extLst>
              <a:ext uri="{FF2B5EF4-FFF2-40B4-BE49-F238E27FC236}">
                <a16:creationId xmlns:a16="http://schemas.microsoft.com/office/drawing/2014/main" id="{0C3010EE-5F8C-A141-9442-3FCFF7B6179C}"/>
              </a:ext>
            </a:extLst>
          </p:cNvPr>
          <p:cNvSpPr/>
          <p:nvPr userDrawn="1"/>
        </p:nvSpPr>
        <p:spPr>
          <a:xfrm>
            <a:off x="1752857" y="1046569"/>
            <a:ext cx="5638286" cy="1938992"/>
          </a:xfrm>
          <a:prstGeom prst="rect">
            <a:avLst/>
          </a:prstGeom>
        </p:spPr>
        <p:txBody>
          <a:bodyPr wrap="square">
            <a:spAutoFit/>
          </a:bodyPr>
          <a:lstStyle/>
          <a:p>
            <a:pPr algn="ctr"/>
            <a:r>
              <a:rPr lang="en-AU" sz="2400" b="0" i="0">
                <a:solidFill>
                  <a:schemeClr val="bg1"/>
                </a:solidFill>
                <a:effectLst/>
                <a:latin typeface="Tw Cen MT" panose="020B0602020104020603" pitchFamily="34" charset="0"/>
              </a:rPr>
              <a:t>We acknowledge the tradition of custodianship and law of the Country on which the University of Sydney campuses stand. We pay our respects to those who have cared and continue to care for Country.</a:t>
            </a:r>
          </a:p>
        </p:txBody>
      </p:sp>
    </p:spTree>
    <p:extLst>
      <p:ext uri="{BB962C8B-B14F-4D97-AF65-F5344CB8AC3E}">
        <p14:creationId xmlns:p14="http://schemas.microsoft.com/office/powerpoint/2010/main" val="38464621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4587876" y="0"/>
            <a:ext cx="4556125" cy="51435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spTree>
    <p:extLst>
      <p:ext uri="{BB962C8B-B14F-4D97-AF65-F5344CB8AC3E}">
        <p14:creationId xmlns:p14="http://schemas.microsoft.com/office/powerpoint/2010/main" val="2282171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view of a city street&#10;&#10;Description automatically generated">
            <a:extLst>
              <a:ext uri="{FF2B5EF4-FFF2-40B4-BE49-F238E27FC236}">
                <a16:creationId xmlns:a16="http://schemas.microsoft.com/office/drawing/2014/main" id="{2B220021-3B22-7E45-9076-398C1519C9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7" y="0"/>
            <a:ext cx="4576227" cy="5143500"/>
          </a:xfrm>
          <a:prstGeom prst="rect">
            <a:avLst/>
          </a:prstGeom>
        </p:spPr>
      </p:pic>
      <p:sp>
        <p:nvSpPr>
          <p:cNvPr id="7" name="Title 8">
            <a:extLst>
              <a:ext uri="{FF2B5EF4-FFF2-40B4-BE49-F238E27FC236}">
                <a16:creationId xmlns:a16="http://schemas.microsoft.com/office/drawing/2014/main" id="{C79F5080-F28E-F44F-9B25-C31F7F3A1F4B}"/>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C7867AF6-A955-C34B-B908-6464AA12DD26}"/>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35081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8900E50B-2392-CD4C-BA60-1A5D1F6E0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7772" y="0"/>
            <a:ext cx="4567509" cy="5143500"/>
          </a:xfrm>
          <a:prstGeom prst="rect">
            <a:avLst/>
          </a:prstGeom>
        </p:spPr>
      </p:pic>
      <p:sp>
        <p:nvSpPr>
          <p:cNvPr id="11" name="Title 8">
            <a:extLst>
              <a:ext uri="{FF2B5EF4-FFF2-40B4-BE49-F238E27FC236}">
                <a16:creationId xmlns:a16="http://schemas.microsoft.com/office/drawing/2014/main" id="{C7E383C9-FC2F-DD40-A99B-D1719CB2976F}"/>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A598213-522E-B64C-9CF2-29DA95C5F932}"/>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746880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7F04E902-5E8F-2341-BD2B-645DFE5A03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0"/>
            <a:ext cx="4572000" cy="5156444"/>
          </a:xfrm>
          <a:prstGeom prst="rect">
            <a:avLst/>
          </a:prstGeom>
        </p:spPr>
      </p:pic>
      <p:sp>
        <p:nvSpPr>
          <p:cNvPr id="9" name="Title 8">
            <a:extLst>
              <a:ext uri="{FF2B5EF4-FFF2-40B4-BE49-F238E27FC236}">
                <a16:creationId xmlns:a16="http://schemas.microsoft.com/office/drawing/2014/main" id="{2247765B-C297-9D4C-88A6-DD7AAB3B7E08}"/>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46AA5A77-B4AD-FB4D-9C50-E5814553BF0E}"/>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346931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picture containing wall, indoor, ceiling, floor&#10;&#10;Description automatically generated">
            <a:extLst>
              <a:ext uri="{FF2B5EF4-FFF2-40B4-BE49-F238E27FC236}">
                <a16:creationId xmlns:a16="http://schemas.microsoft.com/office/drawing/2014/main" id="{A0E5CEAC-0663-5246-91BD-F5AF7EAADAD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8" y="1"/>
            <a:ext cx="4708429" cy="5173957"/>
          </a:xfrm>
          <a:prstGeom prst="rect">
            <a:avLst/>
          </a:prstGeom>
        </p:spPr>
      </p:pic>
      <p:sp>
        <p:nvSpPr>
          <p:cNvPr id="9" name="Title 8">
            <a:extLst>
              <a:ext uri="{FF2B5EF4-FFF2-40B4-BE49-F238E27FC236}">
                <a16:creationId xmlns:a16="http://schemas.microsoft.com/office/drawing/2014/main" id="{812F6B4B-1723-1A4C-AF09-F05B8AB2C51D}"/>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F4AA7A69-63DD-8B41-B717-35D96A7976FE}"/>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0600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B1EF443F-1551-0648-BE62-2C268A5287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53335" y="0"/>
            <a:ext cx="4690665" cy="5143500"/>
          </a:xfrm>
          <a:prstGeom prst="rect">
            <a:avLst/>
          </a:prstGeom>
        </p:spPr>
      </p:pic>
      <p:sp>
        <p:nvSpPr>
          <p:cNvPr id="9" name="Title 8">
            <a:extLst>
              <a:ext uri="{FF2B5EF4-FFF2-40B4-BE49-F238E27FC236}">
                <a16:creationId xmlns:a16="http://schemas.microsoft.com/office/drawing/2014/main" id="{071A3A1C-E272-4843-89CE-EDECE6BC73FE}"/>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24402D9-880D-8140-95EC-69FB769CC429}"/>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3305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view of a large window&#10;&#10;Description automatically generated">
            <a:extLst>
              <a:ext uri="{FF2B5EF4-FFF2-40B4-BE49-F238E27FC236}">
                <a16:creationId xmlns:a16="http://schemas.microsoft.com/office/drawing/2014/main" id="{420423EE-BBB8-3641-9440-EA11434269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87878" y="-1"/>
            <a:ext cx="4567509" cy="5143500"/>
          </a:xfrm>
          <a:prstGeom prst="rect">
            <a:avLst/>
          </a:prstGeom>
        </p:spPr>
      </p:pic>
      <p:sp>
        <p:nvSpPr>
          <p:cNvPr id="9" name="Title 8">
            <a:extLst>
              <a:ext uri="{FF2B5EF4-FFF2-40B4-BE49-F238E27FC236}">
                <a16:creationId xmlns:a16="http://schemas.microsoft.com/office/drawing/2014/main" id="{CA20B820-D2E2-C848-9E8F-F76BE1FE3980}"/>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3A26D019-3A8C-1B41-B128-5C2268769584}"/>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13689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2" y="0"/>
            <a:ext cx="4587876" cy="51435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039" y="3859220"/>
            <a:ext cx="1853087" cy="864774"/>
          </a:xfrm>
          <a:prstGeom prst="rect">
            <a:avLst/>
          </a:prstGeom>
        </p:spPr>
      </p:pic>
      <p:pic>
        <p:nvPicPr>
          <p:cNvPr id="12" name="Picture 11" descr="A bench in front of a building&#10;&#10;Description automatically generated">
            <a:extLst>
              <a:ext uri="{FF2B5EF4-FFF2-40B4-BE49-F238E27FC236}">
                <a16:creationId xmlns:a16="http://schemas.microsoft.com/office/drawing/2014/main" id="{9DA25CDA-EEDD-A747-B55E-843FD2345D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3014"/>
          <a:stretch/>
        </p:blipFill>
        <p:spPr>
          <a:xfrm>
            <a:off x="4567770" y="-1"/>
            <a:ext cx="4576231" cy="5351565"/>
          </a:xfrm>
          <a:prstGeom prst="rect">
            <a:avLst/>
          </a:prstGeom>
        </p:spPr>
      </p:pic>
      <p:sp>
        <p:nvSpPr>
          <p:cNvPr id="9" name="Title 8">
            <a:extLst>
              <a:ext uri="{FF2B5EF4-FFF2-40B4-BE49-F238E27FC236}">
                <a16:creationId xmlns:a16="http://schemas.microsoft.com/office/drawing/2014/main" id="{D4F558B5-645F-6C4B-801D-D20713615862}"/>
              </a:ext>
            </a:extLst>
          </p:cNvPr>
          <p:cNvSpPr>
            <a:spLocks noGrp="1"/>
          </p:cNvSpPr>
          <p:nvPr>
            <p:ph type="title"/>
          </p:nvPr>
        </p:nvSpPr>
        <p:spPr>
          <a:xfrm>
            <a:off x="381884" y="419507"/>
            <a:ext cx="3948875" cy="992229"/>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29DC9766-3762-D345-9507-0129C70C46C6}"/>
              </a:ext>
            </a:extLst>
          </p:cNvPr>
          <p:cNvSpPr>
            <a:spLocks noGrp="1"/>
          </p:cNvSpPr>
          <p:nvPr>
            <p:ph type="body" sz="quarter" idx="11"/>
          </p:nvPr>
        </p:nvSpPr>
        <p:spPr>
          <a:xfrm>
            <a:off x="366944" y="1592034"/>
            <a:ext cx="3963817" cy="2267187"/>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830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heme" Target="../theme/theme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8"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8" Type="http://schemas.openxmlformats.org/officeDocument/2006/relationships/slideLayout" Target="../slideLayouts/slideLayout99.xml"/><Relationship Id="rId3"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theme" Target="../theme/theme8.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theme" Target="../theme/theme9.xml"/><Relationship Id="rId8"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45" r:id="rId4"/>
    <p:sldLayoutId id="2147483746" r:id="rId5"/>
    <p:sldLayoutId id="2147483747" r:id="rId6"/>
    <p:sldLayoutId id="2147483899" r:id="rId7"/>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48" r:id="rId13"/>
    <p:sldLayoutId id="2147483738" r:id="rId14"/>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4"/>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75"/>
              <a:t>Page </a:t>
            </a:r>
            <a:fld id="{3B11C02F-2186-5E4E-90C0-5210A150EF90}" type="slidenum">
              <a:rPr lang="en-US" sz="675" smtClean="0"/>
              <a:pPr fontAlgn="auto">
                <a:spcBef>
                  <a:spcPts val="0"/>
                </a:spcBef>
                <a:spcAft>
                  <a:spcPts val="0"/>
                </a:spcAft>
                <a:defRPr/>
              </a:pPr>
              <a:t>‹#›</a:t>
            </a:fld>
            <a:endParaRPr lang="en-US" sz="675"/>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4"/>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900">
                <a:latin typeface="Arial" panose="020B0604020202020204" pitchFamily="34" charset="0"/>
                <a:cs typeface="Arial" panose="020B0604020202020204" pitchFamily="34" charset="0"/>
              </a:rPr>
              <a:t>The </a:t>
            </a:r>
            <a:r>
              <a:rPr lang="en-AU" sz="900">
                <a:latin typeface="Arial" panose="020B0604020202020204" pitchFamily="34" charset="0"/>
                <a:cs typeface="Arial" panose="020B0604020202020204" pitchFamily="34" charset="0"/>
              </a:rPr>
              <a:t>University of Sydney</a:t>
            </a:r>
            <a:endParaRPr sz="900">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6" y="376239"/>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5" y="1040584"/>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20pt</a:t>
            </a:r>
          </a:p>
          <a:p>
            <a:pPr lvl="0"/>
            <a:r>
              <a:rPr lang="en-US"/>
              <a:t>Add body copy </a:t>
            </a:r>
          </a:p>
        </p:txBody>
      </p:sp>
    </p:spTree>
    <p:extLst>
      <p:ext uri="{BB962C8B-B14F-4D97-AF65-F5344CB8AC3E}">
        <p14:creationId xmlns:p14="http://schemas.microsoft.com/office/powerpoint/2010/main" val="392102615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4" r:id="rId32"/>
  </p:sldLayoutIdLst>
  <p:txStyles>
    <p:titleStyle>
      <a:lvl1pPr algn="l" defTabSz="342892"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892"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892"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892"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892" rtl="0" eaLnBrk="1" fontAlgn="base" hangingPunct="1">
        <a:spcBef>
          <a:spcPct val="0"/>
        </a:spcBef>
        <a:spcAft>
          <a:spcPct val="0"/>
        </a:spcAft>
        <a:defRPr sz="1800" b="1">
          <a:solidFill>
            <a:schemeClr val="accent1"/>
          </a:solidFill>
          <a:latin typeface="Tw Cen MT" charset="0"/>
          <a:ea typeface="ＭＳ Ｐゴシック" charset="0"/>
        </a:defRPr>
      </a:lvl5pPr>
      <a:lvl6pPr marL="342892" algn="l" defTabSz="342892" rtl="0" eaLnBrk="1" fontAlgn="base" hangingPunct="1">
        <a:spcBef>
          <a:spcPct val="0"/>
        </a:spcBef>
        <a:spcAft>
          <a:spcPct val="0"/>
        </a:spcAft>
        <a:defRPr sz="1800" b="1">
          <a:solidFill>
            <a:schemeClr val="accent1"/>
          </a:solidFill>
          <a:latin typeface="Tw Cen MT" charset="0"/>
          <a:ea typeface="ＭＳ Ｐゴシック" charset="0"/>
        </a:defRPr>
      </a:lvl6pPr>
      <a:lvl7pPr marL="685783" algn="l" defTabSz="342892" rtl="0" eaLnBrk="1" fontAlgn="base" hangingPunct="1">
        <a:spcBef>
          <a:spcPct val="0"/>
        </a:spcBef>
        <a:spcAft>
          <a:spcPct val="0"/>
        </a:spcAft>
        <a:defRPr sz="1800" b="1">
          <a:solidFill>
            <a:schemeClr val="accent1"/>
          </a:solidFill>
          <a:latin typeface="Tw Cen MT" charset="0"/>
          <a:ea typeface="ＭＳ Ｐゴシック" charset="0"/>
        </a:defRPr>
      </a:lvl7pPr>
      <a:lvl8pPr marL="1028675" algn="l" defTabSz="342892" rtl="0" eaLnBrk="1" fontAlgn="base" hangingPunct="1">
        <a:spcBef>
          <a:spcPct val="0"/>
        </a:spcBef>
        <a:spcAft>
          <a:spcPct val="0"/>
        </a:spcAft>
        <a:defRPr sz="1800" b="1">
          <a:solidFill>
            <a:schemeClr val="accent1"/>
          </a:solidFill>
          <a:latin typeface="Tw Cen MT" charset="0"/>
          <a:ea typeface="ＭＳ Ｐゴシック" charset="0"/>
        </a:defRPr>
      </a:lvl8pPr>
      <a:lvl9pPr marL="1371566" algn="l" defTabSz="342892"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68" indent="-257168" algn="l" defTabSz="342892"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199" indent="-214308" algn="l" defTabSz="342892"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28" indent="-171446" algn="l" defTabSz="342892"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3"/>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75"/>
              <a:t>Page </a:t>
            </a:r>
            <a:fld id="{3B11C02F-2186-5E4E-90C0-5210A150EF90}" type="slidenum">
              <a:rPr lang="en-US" sz="675" smtClean="0"/>
              <a:pPr fontAlgn="auto">
                <a:spcBef>
                  <a:spcPts val="0"/>
                </a:spcBef>
                <a:spcAft>
                  <a:spcPts val="0"/>
                </a:spcAft>
                <a:defRPr/>
              </a:pPr>
              <a:t>‹#›</a:t>
            </a:fld>
            <a:endParaRPr lang="en-US" sz="675"/>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a:latin typeface="Arial" panose="020B0604020202020204" pitchFamily="34" charset="0"/>
                <a:cs typeface="Arial" panose="020B0604020202020204" pitchFamily="34" charset="0"/>
              </a:rPr>
              <a:t>The </a:t>
            </a:r>
            <a:r>
              <a:rPr lang="en-AU">
                <a:latin typeface="Arial" panose="020B0604020202020204" pitchFamily="34" charset="0"/>
                <a:cs typeface="Arial" panose="020B0604020202020204" pitchFamily="34" charset="0"/>
              </a:rPr>
              <a:t>University of Sydney</a:t>
            </a:r>
            <a:endParaRPr>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5" y="376238"/>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5" y="1040583"/>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20pt</a:t>
            </a:r>
          </a:p>
          <a:p>
            <a:pPr lvl="0"/>
            <a:r>
              <a:rPr lang="en-US"/>
              <a:t>Add body copy </a:t>
            </a:r>
          </a:p>
        </p:txBody>
      </p:sp>
    </p:spTree>
    <p:extLst>
      <p:ext uri="{BB962C8B-B14F-4D97-AF65-F5344CB8AC3E}">
        <p14:creationId xmlns:p14="http://schemas.microsoft.com/office/powerpoint/2010/main" val="149580843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3"/>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675"/>
              <a:t>Page </a:t>
            </a:r>
            <a:fld id="{3B11C02F-2186-5E4E-90C0-5210A150EF90}" type="slidenum">
              <a:rPr lang="en-US" sz="675" smtClean="0"/>
              <a:pPr fontAlgn="auto">
                <a:spcBef>
                  <a:spcPts val="0"/>
                </a:spcBef>
                <a:spcAft>
                  <a:spcPts val="0"/>
                </a:spcAft>
                <a:defRPr/>
              </a:pPr>
              <a:t>‹#›</a:t>
            </a:fld>
            <a:endParaRPr lang="en-US" sz="675"/>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5"/>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900">
                <a:latin typeface="Arial" panose="020B0604020202020204" pitchFamily="34" charset="0"/>
                <a:cs typeface="Arial" panose="020B0604020202020204" pitchFamily="34" charset="0"/>
              </a:rPr>
              <a:t>The </a:t>
            </a:r>
            <a:r>
              <a:rPr lang="en-AU" sz="900">
                <a:latin typeface="Arial" panose="020B0604020202020204" pitchFamily="34" charset="0"/>
                <a:cs typeface="Arial" panose="020B0604020202020204" pitchFamily="34" charset="0"/>
              </a:rPr>
              <a:t>University of Sydney</a:t>
            </a:r>
            <a:endParaRPr sz="900">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5" y="376240"/>
            <a:ext cx="8426451"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6" y="1040583"/>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20pt</a:t>
            </a:r>
          </a:p>
          <a:p>
            <a:pPr lvl="0"/>
            <a:r>
              <a:rPr lang="en-US"/>
              <a:t>Add body copy </a:t>
            </a:r>
          </a:p>
        </p:txBody>
      </p:sp>
    </p:spTree>
    <p:extLst>
      <p:ext uri="{BB962C8B-B14F-4D97-AF65-F5344CB8AC3E}">
        <p14:creationId xmlns:p14="http://schemas.microsoft.com/office/powerpoint/2010/main" val="244484218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80" r:id="rId32"/>
    <p:sldLayoutId id="2147483881" r:id="rId33"/>
    <p:sldLayoutId id="2147483882" r:id="rId34"/>
    <p:sldLayoutId id="2147483883" r:id="rId35"/>
    <p:sldLayoutId id="2147483884" r:id="rId36"/>
    <p:sldLayoutId id="2147483885" r:id="rId37"/>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98513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7" r:id="rId4"/>
    <p:sldLayoutId id="2147483898" r:id="rId5"/>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p15:clr>
            <a:srgbClr val="A4A3A4"/>
          </p15:clr>
        </p15:guide>
        <p15:guide id="6" orient="horz" pos="1131">
          <p15:clr>
            <a:srgbClr val="A4A3A4"/>
          </p15:clr>
        </p15:guide>
        <p15:guide id="8" orient="horz" pos="2876">
          <p15:clr>
            <a:srgbClr val="A4A3A4"/>
          </p15:clr>
        </p15:guide>
        <p15:guide id="9" pos="360">
          <p15:clr>
            <a:srgbClr val="A4A3A4"/>
          </p15:clr>
        </p15:guide>
        <p15:guide id="10" pos="5396">
          <p15:clr>
            <a:srgbClr val="A4A3A4"/>
          </p15:clr>
        </p15:guide>
        <p15:guide id="11" pos="1185">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p:nvSpPr>
        <p:spPr>
          <a:xfrm>
            <a:off x="6629400" y="4767264"/>
            <a:ext cx="2133600" cy="273844"/>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506"/>
              <a:t>Page </a:t>
            </a:r>
            <a:fld id="{3B11C02F-2186-5E4E-90C0-5210A150EF90}" type="slidenum">
              <a:rPr lang="en-US" sz="506" smtClean="0"/>
              <a:pPr fontAlgn="auto">
                <a:spcBef>
                  <a:spcPts val="0"/>
                </a:spcBef>
                <a:spcAft>
                  <a:spcPts val="0"/>
                </a:spcAft>
                <a:defRPr/>
              </a:pPr>
              <a:t>‹#›</a:t>
            </a:fld>
            <a:endParaRPr lang="en-US" sz="506"/>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381000" y="4767265"/>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675">
                <a:latin typeface="Arial" panose="020B0604020202020204" pitchFamily="34" charset="0"/>
                <a:cs typeface="Arial" panose="020B0604020202020204" pitchFamily="34" charset="0"/>
              </a:rPr>
              <a:t>The </a:t>
            </a:r>
            <a:r>
              <a:rPr lang="en-AU" sz="675">
                <a:latin typeface="Arial" panose="020B0604020202020204" pitchFamily="34" charset="0"/>
                <a:cs typeface="Arial" panose="020B0604020202020204" pitchFamily="34" charset="0"/>
              </a:rPr>
              <a:t>University of Sydney</a:t>
            </a:r>
            <a:endParaRPr sz="675">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358776" y="376240"/>
            <a:ext cx="8426450" cy="48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358777" y="1040584"/>
            <a:ext cx="4589253" cy="3664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24pt</a:t>
            </a:r>
          </a:p>
          <a:p>
            <a:pPr lvl="0"/>
            <a:r>
              <a:rPr lang="en-US"/>
              <a:t>Add body copy </a:t>
            </a:r>
          </a:p>
        </p:txBody>
      </p:sp>
    </p:spTree>
    <p:extLst>
      <p:ext uri="{BB962C8B-B14F-4D97-AF65-F5344CB8AC3E}">
        <p14:creationId xmlns:p14="http://schemas.microsoft.com/office/powerpoint/2010/main" val="385779171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Lst>
  <p:hf sldNum="0" hdr="0" dt="0"/>
  <p:txStyles>
    <p:titleStyle>
      <a:lvl1pPr algn="l" defTabSz="257175" rtl="0" eaLnBrk="1" fontAlgn="base" hangingPunct="1">
        <a:spcBef>
          <a:spcPct val="0"/>
        </a:spcBef>
        <a:spcAft>
          <a:spcPct val="0"/>
        </a:spcAft>
        <a:defRPr sz="2250" b="1" kern="1200">
          <a:solidFill>
            <a:schemeClr val="accent1"/>
          </a:solidFill>
          <a:latin typeface="Tw Cen MT"/>
          <a:ea typeface="ＭＳ Ｐゴシック" charset="0"/>
          <a:cs typeface="Tw Cen MT"/>
        </a:defRPr>
      </a:lvl1pPr>
      <a:lvl2pPr algn="l" defTabSz="257175" rtl="0" eaLnBrk="1" fontAlgn="base" hangingPunct="1">
        <a:spcBef>
          <a:spcPct val="0"/>
        </a:spcBef>
        <a:spcAft>
          <a:spcPct val="0"/>
        </a:spcAft>
        <a:defRPr sz="1350" b="1">
          <a:solidFill>
            <a:schemeClr val="accent1"/>
          </a:solidFill>
          <a:latin typeface="Tw Cen MT" charset="0"/>
          <a:ea typeface="ＭＳ Ｐゴシック" charset="0"/>
        </a:defRPr>
      </a:lvl2pPr>
      <a:lvl3pPr algn="l" defTabSz="257175" rtl="0" eaLnBrk="1" fontAlgn="base" hangingPunct="1">
        <a:spcBef>
          <a:spcPct val="0"/>
        </a:spcBef>
        <a:spcAft>
          <a:spcPct val="0"/>
        </a:spcAft>
        <a:defRPr sz="1350" b="1">
          <a:solidFill>
            <a:schemeClr val="accent1"/>
          </a:solidFill>
          <a:latin typeface="Tw Cen MT" charset="0"/>
          <a:ea typeface="ＭＳ Ｐゴシック" charset="0"/>
        </a:defRPr>
      </a:lvl3pPr>
      <a:lvl4pPr algn="l" defTabSz="257175" rtl="0" eaLnBrk="1" fontAlgn="base" hangingPunct="1">
        <a:spcBef>
          <a:spcPct val="0"/>
        </a:spcBef>
        <a:spcAft>
          <a:spcPct val="0"/>
        </a:spcAft>
        <a:defRPr sz="1350" b="1">
          <a:solidFill>
            <a:schemeClr val="accent1"/>
          </a:solidFill>
          <a:latin typeface="Tw Cen MT" charset="0"/>
          <a:ea typeface="ＭＳ Ｐゴシック" charset="0"/>
        </a:defRPr>
      </a:lvl4pPr>
      <a:lvl5pPr algn="l" defTabSz="257175" rtl="0" eaLnBrk="1" fontAlgn="base" hangingPunct="1">
        <a:spcBef>
          <a:spcPct val="0"/>
        </a:spcBef>
        <a:spcAft>
          <a:spcPct val="0"/>
        </a:spcAft>
        <a:defRPr sz="1350" b="1">
          <a:solidFill>
            <a:schemeClr val="accent1"/>
          </a:solidFill>
          <a:latin typeface="Tw Cen MT" charset="0"/>
          <a:ea typeface="ＭＳ Ｐゴシック" charset="0"/>
        </a:defRPr>
      </a:lvl5pPr>
      <a:lvl6pPr marL="257175" algn="l" defTabSz="257175" rtl="0" eaLnBrk="1" fontAlgn="base" hangingPunct="1">
        <a:spcBef>
          <a:spcPct val="0"/>
        </a:spcBef>
        <a:spcAft>
          <a:spcPct val="0"/>
        </a:spcAft>
        <a:defRPr sz="1350" b="1">
          <a:solidFill>
            <a:schemeClr val="accent1"/>
          </a:solidFill>
          <a:latin typeface="Tw Cen MT" charset="0"/>
          <a:ea typeface="ＭＳ Ｐゴシック" charset="0"/>
        </a:defRPr>
      </a:lvl6pPr>
      <a:lvl7pPr marL="514350" algn="l" defTabSz="257175" rtl="0" eaLnBrk="1" fontAlgn="base" hangingPunct="1">
        <a:spcBef>
          <a:spcPct val="0"/>
        </a:spcBef>
        <a:spcAft>
          <a:spcPct val="0"/>
        </a:spcAft>
        <a:defRPr sz="1350" b="1">
          <a:solidFill>
            <a:schemeClr val="accent1"/>
          </a:solidFill>
          <a:latin typeface="Tw Cen MT" charset="0"/>
          <a:ea typeface="ＭＳ Ｐゴシック" charset="0"/>
        </a:defRPr>
      </a:lvl7pPr>
      <a:lvl8pPr marL="771525" algn="l" defTabSz="257175" rtl="0" eaLnBrk="1" fontAlgn="base" hangingPunct="1">
        <a:spcBef>
          <a:spcPct val="0"/>
        </a:spcBef>
        <a:spcAft>
          <a:spcPct val="0"/>
        </a:spcAft>
        <a:defRPr sz="1350" b="1">
          <a:solidFill>
            <a:schemeClr val="accent1"/>
          </a:solidFill>
          <a:latin typeface="Tw Cen MT" charset="0"/>
          <a:ea typeface="ＭＳ Ｐゴシック" charset="0"/>
        </a:defRPr>
      </a:lvl8pPr>
      <a:lvl9pPr marL="1028700" algn="l" defTabSz="257175" rtl="0" eaLnBrk="1" fontAlgn="base" hangingPunct="1">
        <a:spcBef>
          <a:spcPct val="0"/>
        </a:spcBef>
        <a:spcAft>
          <a:spcPct val="0"/>
        </a:spcAft>
        <a:defRPr sz="1350" b="1">
          <a:solidFill>
            <a:schemeClr val="accent1"/>
          </a:solidFill>
          <a:latin typeface="Tw Cen MT" charset="0"/>
          <a:ea typeface="ＭＳ Ｐゴシック" charset="0"/>
        </a:defRPr>
      </a:lvl9pPr>
    </p:titleStyle>
    <p:bodyStyle>
      <a:lvl1pPr marL="192881" indent="-192881" algn="l" defTabSz="257175" rtl="0" eaLnBrk="1" fontAlgn="base" hangingPunct="1">
        <a:spcBef>
          <a:spcPct val="20000"/>
        </a:spcBef>
        <a:spcAft>
          <a:spcPct val="0"/>
        </a:spcAft>
        <a:buFont typeface="Lucida Grande" charset="0"/>
        <a:buChar char="–"/>
        <a:defRPr sz="1800" b="1" kern="1200">
          <a:solidFill>
            <a:schemeClr val="tx1"/>
          </a:solidFill>
          <a:latin typeface="Tw Cen MT"/>
          <a:ea typeface="ＭＳ Ｐゴシック" charset="0"/>
          <a:cs typeface="Tw Cen MT"/>
        </a:defRPr>
      </a:lvl1pPr>
      <a:lvl2pPr marL="417910" indent="-160735"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2pPr>
      <a:lvl3pPr marL="642938"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3pPr>
      <a:lvl4pPr marL="900113"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4pPr>
      <a:lvl5pPr marL="1157288"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CF81D5B3-FF28-D06B-7558-EBBB6154ECD2}"/>
              </a:ext>
            </a:extLst>
          </p:cNvPr>
          <p:cNvGraphicFramePr>
            <a:graphicFrameLocks noGrp="1"/>
          </p:cNvGraphicFramePr>
          <p:nvPr>
            <p:extLst>
              <p:ext uri="{D42A27DB-BD31-4B8C-83A1-F6EECF244321}">
                <p14:modId xmlns:p14="http://schemas.microsoft.com/office/powerpoint/2010/main" val="2654765405"/>
              </p:ext>
            </p:extLst>
          </p:nvPr>
        </p:nvGraphicFramePr>
        <p:xfrm>
          <a:off x="418676" y="539944"/>
          <a:ext cx="8137534" cy="1139842"/>
        </p:xfrm>
        <a:graphic>
          <a:graphicData uri="http://schemas.openxmlformats.org/drawingml/2006/table">
            <a:tbl>
              <a:tblPr firstRow="1" firstCol="1" bandRow="1">
                <a:tableStyleId>{5C22544A-7EE6-4342-B048-85BDC9FD1C3A}</a:tableStyleId>
              </a:tblPr>
              <a:tblGrid>
                <a:gridCol w="686458">
                  <a:extLst>
                    <a:ext uri="{9D8B030D-6E8A-4147-A177-3AD203B41FA5}">
                      <a16:colId xmlns:a16="http://schemas.microsoft.com/office/drawing/2014/main" val="3681979569"/>
                    </a:ext>
                  </a:extLst>
                </a:gridCol>
                <a:gridCol w="880352">
                  <a:extLst>
                    <a:ext uri="{9D8B030D-6E8A-4147-A177-3AD203B41FA5}">
                      <a16:colId xmlns:a16="http://schemas.microsoft.com/office/drawing/2014/main" val="3882372526"/>
                    </a:ext>
                  </a:extLst>
                </a:gridCol>
                <a:gridCol w="1078461">
                  <a:extLst>
                    <a:ext uri="{9D8B030D-6E8A-4147-A177-3AD203B41FA5}">
                      <a16:colId xmlns:a16="http://schemas.microsoft.com/office/drawing/2014/main" val="2785861072"/>
                    </a:ext>
                  </a:extLst>
                </a:gridCol>
                <a:gridCol w="638887">
                  <a:extLst>
                    <a:ext uri="{9D8B030D-6E8A-4147-A177-3AD203B41FA5}">
                      <a16:colId xmlns:a16="http://schemas.microsoft.com/office/drawing/2014/main" val="313660002"/>
                    </a:ext>
                  </a:extLst>
                </a:gridCol>
                <a:gridCol w="846631">
                  <a:extLst>
                    <a:ext uri="{9D8B030D-6E8A-4147-A177-3AD203B41FA5}">
                      <a16:colId xmlns:a16="http://schemas.microsoft.com/office/drawing/2014/main" val="1832703231"/>
                    </a:ext>
                  </a:extLst>
                </a:gridCol>
                <a:gridCol w="727405">
                  <a:extLst>
                    <a:ext uri="{9D8B030D-6E8A-4147-A177-3AD203B41FA5}">
                      <a16:colId xmlns:a16="http://schemas.microsoft.com/office/drawing/2014/main" val="4067291508"/>
                    </a:ext>
                  </a:extLst>
                </a:gridCol>
                <a:gridCol w="638887">
                  <a:extLst>
                    <a:ext uri="{9D8B030D-6E8A-4147-A177-3AD203B41FA5}">
                      <a16:colId xmlns:a16="http://schemas.microsoft.com/office/drawing/2014/main" val="3962581620"/>
                    </a:ext>
                  </a:extLst>
                </a:gridCol>
                <a:gridCol w="723189">
                  <a:extLst>
                    <a:ext uri="{9D8B030D-6E8A-4147-A177-3AD203B41FA5}">
                      <a16:colId xmlns:a16="http://schemas.microsoft.com/office/drawing/2014/main" val="1738848073"/>
                    </a:ext>
                  </a:extLst>
                </a:gridCol>
                <a:gridCol w="686458">
                  <a:extLst>
                    <a:ext uri="{9D8B030D-6E8A-4147-A177-3AD203B41FA5}">
                      <a16:colId xmlns:a16="http://schemas.microsoft.com/office/drawing/2014/main" val="2131841306"/>
                    </a:ext>
                  </a:extLst>
                </a:gridCol>
                <a:gridCol w="615403">
                  <a:extLst>
                    <a:ext uri="{9D8B030D-6E8A-4147-A177-3AD203B41FA5}">
                      <a16:colId xmlns:a16="http://schemas.microsoft.com/office/drawing/2014/main" val="3243008621"/>
                    </a:ext>
                  </a:extLst>
                </a:gridCol>
                <a:gridCol w="615403">
                  <a:extLst>
                    <a:ext uri="{9D8B030D-6E8A-4147-A177-3AD203B41FA5}">
                      <a16:colId xmlns:a16="http://schemas.microsoft.com/office/drawing/2014/main" val="4134756167"/>
                    </a:ext>
                  </a:extLst>
                </a:gridCol>
              </a:tblGrid>
              <a:tr h="284961">
                <a:tc rowSpan="3">
                  <a:txBody>
                    <a:bodyPr/>
                    <a:lstStyle/>
                    <a:p>
                      <a:pPr algn="ctr"/>
                      <a:r>
                        <a:rPr lang="en-AU" sz="700">
                          <a:effectLst/>
                        </a:rPr>
                        <a:t>Unit of Study</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Casual Academic Name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Activity Name</a:t>
                      </a:r>
                    </a:p>
                    <a:p>
                      <a:pPr algn="ctr"/>
                      <a:r>
                        <a:rPr lang="en-AU" sz="700">
                          <a:effectLst/>
                        </a:rPr>
                        <a:t>(e.g. Workshop/01: Mon; 09:00; marking; meetings)</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Role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What is the variation?</a:t>
                      </a:r>
                    </a:p>
                    <a:p>
                      <a:pPr algn="ctr"/>
                      <a:r>
                        <a:rPr lang="en-AU" sz="700">
                          <a:effectLst/>
                        </a:rPr>
                        <a:t>(e.g. replacement, additional work)</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On campus?</a:t>
                      </a:r>
                    </a:p>
                    <a:p>
                      <a:pPr algn="ctr"/>
                      <a:r>
                        <a:rPr lang="en-AU" sz="700">
                          <a:effectLst/>
                        </a:rPr>
                        <a:t>(Y/N)</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Units</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rowSpan="3">
                  <a:txBody>
                    <a:bodyPr/>
                    <a:lstStyle/>
                    <a:p>
                      <a:pPr algn="ctr"/>
                      <a:r>
                        <a:rPr lang="en-AU" sz="700">
                          <a:effectLst/>
                        </a:rPr>
                        <a:t>Paycode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AU" sz="700">
                          <a:effectLst/>
                        </a:rPr>
                        <a:t>Scheduled Activity?</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052700145"/>
                  </a:ext>
                </a:extLst>
              </a:tr>
              <a:tr h="142480">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700">
                          <a:effectLst/>
                        </a:rPr>
                        <a:t>Y</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6E7"/>
                    </a:solidFill>
                  </a:tcPr>
                </a:tc>
                <a:tc>
                  <a:txBody>
                    <a:bodyPr/>
                    <a:lstStyle/>
                    <a:p>
                      <a:pPr algn="ctr"/>
                      <a:r>
                        <a:rPr lang="en-AU" sz="700">
                          <a:effectLst/>
                        </a:rPr>
                        <a:t>Time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6E7"/>
                    </a:solidFill>
                  </a:tcPr>
                </a:tc>
                <a:tc>
                  <a:txBody>
                    <a:bodyPr/>
                    <a:lstStyle/>
                    <a:p>
                      <a:pPr algn="ctr"/>
                      <a:r>
                        <a:rPr lang="en-AU" sz="700">
                          <a:effectLst/>
                        </a:rPr>
                        <a:t>Day/Date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1976434802"/>
                  </a:ext>
                </a:extLst>
              </a:tr>
              <a:tr h="284961">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algn="ctr"/>
                      <a:r>
                        <a:rPr lang="en-AU" sz="700">
                          <a:effectLst/>
                        </a:rPr>
                        <a:t>N</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CC2E5"/>
                    </a:solidFill>
                  </a:tcPr>
                </a:tc>
                <a:tc>
                  <a:txBody>
                    <a:bodyPr/>
                    <a:lstStyle/>
                    <a:p>
                      <a:pPr algn="ctr"/>
                      <a:r>
                        <a:rPr lang="en-AU" sz="700">
                          <a:effectLst/>
                        </a:rPr>
                        <a:t>Flex Time?</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CC2E5"/>
                    </a:solidFill>
                  </a:tcPr>
                </a:tc>
                <a:tc>
                  <a:txBody>
                    <a:bodyPr/>
                    <a:lstStyle/>
                    <a:p>
                      <a:pPr algn="ctr"/>
                      <a:r>
                        <a:rPr lang="en-AU" sz="700">
                          <a:effectLst/>
                        </a:rPr>
                        <a:t>Weeks</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CC2E5"/>
                    </a:solidFill>
                  </a:tcPr>
                </a:tc>
                <a:extLst>
                  <a:ext uri="{0D108BD9-81ED-4DB2-BD59-A6C34878D82A}">
                    <a16:rowId xmlns:a16="http://schemas.microsoft.com/office/drawing/2014/main" val="3346044650"/>
                  </a:ext>
                </a:extLst>
              </a:tr>
              <a:tr h="142480">
                <a:tc>
                  <a:txBody>
                    <a:bodyPr/>
                    <a:lstStyle/>
                    <a:p>
                      <a:pPr marL="0"/>
                      <a:r>
                        <a:rPr lang="en-AU" sz="700">
                          <a:solidFill>
                            <a:schemeClr val="dk1"/>
                          </a:solidFill>
                          <a:effectLst/>
                          <a:latin typeface="+mn-lt"/>
                          <a:ea typeface="+mn-ea"/>
                          <a:cs typeface="+mn-cs"/>
                        </a:rPr>
                        <a:t> </a:t>
                      </a: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157731"/>
                  </a:ext>
                </a:extLst>
              </a:tr>
              <a:tr h="142480">
                <a:tc>
                  <a:txBody>
                    <a:bodyPr/>
                    <a:lstStyle/>
                    <a:p>
                      <a:pPr marL="0"/>
                      <a:r>
                        <a:rPr lang="en-AU" sz="700">
                          <a:solidFill>
                            <a:schemeClr val="dk1"/>
                          </a:solidFill>
                          <a:effectLst/>
                          <a:latin typeface="+mn-lt"/>
                          <a:ea typeface="+mn-ea"/>
                          <a:cs typeface="+mn-cs"/>
                        </a:rPr>
                        <a:t> </a:t>
                      </a: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dirty="0">
                          <a:effectLst/>
                        </a:rPr>
                        <a:t> </a:t>
                      </a:r>
                      <a:endParaRPr lang="en-AU" sz="700" dirty="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336040"/>
                  </a:ext>
                </a:extLst>
              </a:tr>
              <a:tr h="142480">
                <a:tc>
                  <a:txBody>
                    <a:bodyPr/>
                    <a:lstStyle/>
                    <a:p>
                      <a:pPr marL="0"/>
                      <a:r>
                        <a:rPr lang="en-AU" sz="700">
                          <a:solidFill>
                            <a:schemeClr val="dk1"/>
                          </a:solidFill>
                          <a:effectLst/>
                          <a:latin typeface="+mn-lt"/>
                          <a:ea typeface="+mn-ea"/>
                          <a:cs typeface="+mn-cs"/>
                        </a:rPr>
                        <a:t> </a:t>
                      </a: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a:effectLst/>
                        </a:rPr>
                        <a:t> </a:t>
                      </a:r>
                      <a:endParaRPr lang="en-AU" sz="70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AU" sz="700" dirty="0">
                          <a:effectLst/>
                        </a:rPr>
                        <a:t> </a:t>
                      </a:r>
                      <a:endParaRPr lang="en-AU" sz="700" dirty="0">
                        <a:effectLst/>
                        <a:latin typeface="Calibri" panose="020F0502020204030204" pitchFamily="34" charset="0"/>
                        <a:ea typeface="Aptos" panose="020B0004020202020204" pitchFamily="34" charset="0"/>
                      </a:endParaRPr>
                    </a:p>
                  </a:txBody>
                  <a:tcPr marL="63028" marR="63028"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350971"/>
                  </a:ext>
                </a:extLst>
              </a:tr>
            </a:tbl>
          </a:graphicData>
        </a:graphic>
      </p:graphicFrame>
      <p:sp>
        <p:nvSpPr>
          <p:cNvPr id="19" name="TextBox 18">
            <a:extLst>
              <a:ext uri="{FF2B5EF4-FFF2-40B4-BE49-F238E27FC236}">
                <a16:creationId xmlns:a16="http://schemas.microsoft.com/office/drawing/2014/main" id="{F1A8DD12-9CCC-9826-3BF3-88BCEC2ECB77}"/>
              </a:ext>
            </a:extLst>
          </p:cNvPr>
          <p:cNvSpPr txBox="1"/>
          <p:nvPr/>
        </p:nvSpPr>
        <p:spPr>
          <a:xfrm>
            <a:off x="415290" y="234336"/>
            <a:ext cx="4387110" cy="307777"/>
          </a:xfrm>
          <a:prstGeom prst="rect">
            <a:avLst/>
          </a:prstGeom>
          <a:noFill/>
        </p:spPr>
        <p:txBody>
          <a:bodyPr wrap="square" rtlCol="0">
            <a:spAutoFit/>
          </a:bodyPr>
          <a:lstStyle/>
          <a:p>
            <a:r>
              <a:rPr lang="en-AU" sz="1400" b="1" dirty="0">
                <a:solidFill>
                  <a:schemeClr val="tx1"/>
                </a:solidFill>
                <a:latin typeface="+mj-lt"/>
              </a:rPr>
              <a:t>OTA Variation Template</a:t>
            </a:r>
          </a:p>
        </p:txBody>
      </p:sp>
      <p:sp>
        <p:nvSpPr>
          <p:cNvPr id="20" name="TextBox 19">
            <a:extLst>
              <a:ext uri="{FF2B5EF4-FFF2-40B4-BE49-F238E27FC236}">
                <a16:creationId xmlns:a16="http://schemas.microsoft.com/office/drawing/2014/main" id="{08F2D6C5-7B51-27BD-44D2-A48CBD6CB9B3}"/>
              </a:ext>
            </a:extLst>
          </p:cNvPr>
          <p:cNvSpPr txBox="1"/>
          <p:nvPr/>
        </p:nvSpPr>
        <p:spPr>
          <a:xfrm>
            <a:off x="3980520" y="339889"/>
            <a:ext cx="4659510" cy="200055"/>
          </a:xfrm>
          <a:prstGeom prst="rect">
            <a:avLst/>
          </a:prstGeom>
          <a:noFill/>
        </p:spPr>
        <p:txBody>
          <a:bodyPr wrap="square" rtlCol="0">
            <a:spAutoFit/>
          </a:bodyPr>
          <a:lstStyle/>
          <a:p>
            <a:pPr algn="r"/>
            <a:r>
              <a:rPr lang="en-AU" sz="700" dirty="0">
                <a:solidFill>
                  <a:schemeClr val="tx1"/>
                </a:solidFill>
                <a:latin typeface="+mn-lt"/>
              </a:rPr>
              <a:t>Unit of study coordinators can use this template to advise the CAAO team of changes to allocations in OTA.</a:t>
            </a:r>
          </a:p>
        </p:txBody>
      </p:sp>
    </p:spTree>
    <p:extLst>
      <p:ext uri="{BB962C8B-B14F-4D97-AF65-F5344CB8AC3E}">
        <p14:creationId xmlns:p14="http://schemas.microsoft.com/office/powerpoint/2010/main" val="2219887697"/>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aster 2">
  <a:themeElements>
    <a:clrScheme name="USYD 2">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FFB800"/>
      </a:accent6>
      <a:hlink>
        <a:srgbClr val="0084B4"/>
      </a:hlink>
      <a:folHlink>
        <a:srgbClr val="7030A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t"/>
      <a:lstStyle>
        <a:defPPr algn="l">
          <a:defRPr sz="10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template-widescreen-oct-28-2019_compressed" id="{7041328D-5D68-F846-AEF6-B17CC649B054}" vid="{87C4412E-5D8B-7A41-967F-B8EF7B6E5A1B}"/>
    </a:ext>
  </a:extLst>
</a:theme>
</file>

<file path=ppt/theme/theme7.xml><?xml version="1.0" encoding="utf-8"?>
<a:theme xmlns:a="http://schemas.openxmlformats.org/drawingml/2006/main" name="2_Master 2">
  <a:themeElements>
    <a:clrScheme name="USYD 2">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FFB800"/>
      </a:accent6>
      <a:hlink>
        <a:srgbClr val="0084B4"/>
      </a:hlink>
      <a:folHlink>
        <a:srgbClr val="7030A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t"/>
      <a:lstStyle>
        <a:defPPr algn="l">
          <a:defRPr sz="10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5A0E104A74341B6FDDCDEFC15ECA2" ma:contentTypeVersion="17" ma:contentTypeDescription="Create a new document." ma:contentTypeScope="" ma:versionID="2df69952401f0ad55dc3352b47c95ded">
  <xsd:schema xmlns:xsd="http://www.w3.org/2001/XMLSchema" xmlns:xs="http://www.w3.org/2001/XMLSchema" xmlns:p="http://schemas.microsoft.com/office/2006/metadata/properties" xmlns:ns2="41812c2f-ec64-42c6-b0f7-53ab315fe33a" xmlns:ns3="68c4c49b-eb74-42ba-9463-023c59257434" targetNamespace="http://schemas.microsoft.com/office/2006/metadata/properties" ma:root="true" ma:fieldsID="04f85d5301518540c3c75e8cff313e26" ns2:_="" ns3:_="">
    <xsd:import namespace="41812c2f-ec64-42c6-b0f7-53ab315fe33a"/>
    <xsd:import namespace="68c4c49b-eb74-42ba-9463-023c592574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12c2f-ec64-42c6-b0f7-53ab315fe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b492977-2dea-498c-99b4-1555f3d0d96a"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ateandtime" ma:index="24"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8c4c49b-eb74-42ba-9463-023c592574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f8e3e15-b1a5-4187-9cfa-dcd65eb23db7}" ma:internalName="TaxCatchAll" ma:showField="CatchAllData" ma:web="68c4c49b-eb74-42ba-9463-023c59257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c4c49b-eb74-42ba-9463-023c59257434" xsi:nil="true"/>
    <lcf76f155ced4ddcb4097134ff3c332f xmlns="41812c2f-ec64-42c6-b0f7-53ab315fe33a">
      <Terms xmlns="http://schemas.microsoft.com/office/infopath/2007/PartnerControls"/>
    </lcf76f155ced4ddcb4097134ff3c332f>
    <Dateandtime xmlns="41812c2f-ec64-42c6-b0f7-53ab315fe33a" xsi:nil="true"/>
  </documentManagement>
</p:properties>
</file>

<file path=customXml/itemProps1.xml><?xml version="1.0" encoding="utf-8"?>
<ds:datastoreItem xmlns:ds="http://schemas.openxmlformats.org/officeDocument/2006/customXml" ds:itemID="{5CBFB50B-2BBB-4C37-9868-D0EFE8E09D85}">
  <ds:schemaRefs>
    <ds:schemaRef ds:uri="http://schemas.microsoft.com/sharepoint/v3/contenttype/forms"/>
  </ds:schemaRefs>
</ds:datastoreItem>
</file>

<file path=customXml/itemProps2.xml><?xml version="1.0" encoding="utf-8"?>
<ds:datastoreItem xmlns:ds="http://schemas.openxmlformats.org/officeDocument/2006/customXml" ds:itemID="{626DDDDD-7696-479C-8513-92514976FAE2}">
  <ds:schemaRefs>
    <ds:schemaRef ds:uri="41812c2f-ec64-42c6-b0f7-53ab315fe33a"/>
    <ds:schemaRef ds:uri="68c4c49b-eb74-42ba-9463-023c59257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50A67A-D9DF-4AFC-91E3-B346BEC2DB5D}">
  <ds:schemaRefs>
    <ds:schemaRef ds:uri="http://schemas.microsoft.com/office/2006/documentManagement/types"/>
    <ds:schemaRef ds:uri="http://schemas.microsoft.com/office/2006/metadata/properties"/>
    <ds:schemaRef ds:uri="41812c2f-ec64-42c6-b0f7-53ab315fe33a"/>
    <ds:schemaRef ds:uri="http://schemas.openxmlformats.org/package/2006/metadata/core-properties"/>
    <ds:schemaRef ds:uri="http://purl.org/dc/dcmitype/"/>
    <ds:schemaRef ds:uri="http://purl.org/dc/elements/1.1/"/>
    <ds:schemaRef ds:uri="http://schemas.microsoft.com/office/infopath/2007/PartnerControls"/>
    <ds:schemaRef ds:uri="http://purl.org/dc/terms/"/>
    <ds:schemaRef ds:uri="68c4c49b-eb74-42ba-9463-023c59257434"/>
    <ds:schemaRef ds:uri="http://www.w3.org/XML/1998/namespace"/>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8</TotalTime>
  <Words>123</Words>
  <Application>Microsoft Office PowerPoint</Application>
  <PresentationFormat>On-screen Show (16:9)</PresentationFormat>
  <Paragraphs>56</Paragraphs>
  <Slides>1</Slides>
  <Notes>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vt:i4>
      </vt:variant>
    </vt:vector>
  </HeadingPairs>
  <TitlesOfParts>
    <vt:vector size="16" baseType="lpstr">
      <vt:lpstr>Arial</vt:lpstr>
      <vt:lpstr>Calibri</vt:lpstr>
      <vt:lpstr>Lucida Grande</vt:lpstr>
      <vt:lpstr>System Font Regular</vt:lpstr>
      <vt:lpstr>Times</vt:lpstr>
      <vt:lpstr>Tw Cen MT</vt:lpstr>
      <vt:lpstr>Title slides</vt:lpstr>
      <vt:lpstr>Acknowledgement of Country</vt:lpstr>
      <vt:lpstr>Chapter break</vt:lpstr>
      <vt:lpstr>Graphic slides</vt:lpstr>
      <vt:lpstr>Master 2</vt:lpstr>
      <vt:lpstr>1_Master 2</vt:lpstr>
      <vt:lpstr>2_Master 2</vt:lpstr>
      <vt:lpstr>1_Acknowledgement of Country</vt:lpstr>
      <vt:lpstr>3_Master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OTA Variation Template</dc:title>
  <dc:creator>Marcus Brennan</dc:creator>
  <cp:lastModifiedBy>Victoria Hall</cp:lastModifiedBy>
  <cp:revision>6</cp:revision>
  <dcterms:created xsi:type="dcterms:W3CDTF">2022-10-08T02:11:21Z</dcterms:created>
  <dcterms:modified xsi:type="dcterms:W3CDTF">2024-08-20T06:44:13Z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0x0101003455A0E104A74341B6FDDCDEFC15ECA2</vt:lpwstr>
  </property>
  <property fmtid="{D5CDD505-2E9C-101B-9397-08002B2CF9AE}" pid="7" name="MediaServiceImageTags">
    <vt:lpwstr/>
  </property>
</Properties>
</file>